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98" r:id="rId3"/>
    <p:sldId id="299" r:id="rId4"/>
    <p:sldId id="331" r:id="rId5"/>
    <p:sldId id="332" r:id="rId6"/>
    <p:sldId id="333" r:id="rId7"/>
    <p:sldId id="334" r:id="rId8"/>
    <p:sldId id="335" r:id="rId9"/>
    <p:sldId id="301" r:id="rId10"/>
    <p:sldId id="327" r:id="rId11"/>
    <p:sldId id="328" r:id="rId12"/>
    <p:sldId id="329" r:id="rId13"/>
    <p:sldId id="330" r:id="rId14"/>
    <p:sldId id="302" r:id="rId15"/>
    <p:sldId id="319" r:id="rId16"/>
    <p:sldId id="320" r:id="rId17"/>
    <p:sldId id="321" r:id="rId18"/>
    <p:sldId id="322" r:id="rId19"/>
    <p:sldId id="303" r:id="rId20"/>
    <p:sldId id="323" r:id="rId21"/>
    <p:sldId id="324" r:id="rId22"/>
    <p:sldId id="325" r:id="rId23"/>
    <p:sldId id="326" r:id="rId24"/>
    <p:sldId id="297" r:id="rId25"/>
    <p:sldId id="296" r:id="rId26"/>
  </p:sldIdLst>
  <p:sldSz cx="12192000" cy="6858000"/>
  <p:notesSz cx="6858000" cy="9144000"/>
  <p:embeddedFontLst>
    <p:embeddedFont>
      <p:font typeface="字魂103号-海棠手书" panose="00000500000000000000" pitchFamily="2" charset="-122"/>
      <p:regular r:id="rId28"/>
    </p:embeddedFont>
    <p:embeddedFont>
      <p:font typeface="字魂95号-手刻宋" panose="00000500000000000000" pitchFamily="2" charset="-122"/>
      <p:regular r:id="rId29"/>
    </p:embeddedFont>
    <p:embeddedFont>
      <p:font typeface="等线" panose="02010600030101010101" pitchFamily="2" charset="-122"/>
      <p:regular r:id="rId30"/>
      <p:bold r:id="rId31"/>
    </p:embeddedFont>
    <p:embeddedFont>
      <p:font typeface="等线 Light" panose="02010600030101010101" pitchFamily="2" charset="-122"/>
      <p:regular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5ACBF0"/>
          </p15:clr>
        </p15:guide>
        <p15:guide id="2" pos="3840" userDrawn="1">
          <p15:clr>
            <a:srgbClr val="5ACBF0"/>
          </p15:clr>
        </p15:guide>
        <p15:guide id="3" pos="7415" userDrawn="1">
          <p15:clr>
            <a:srgbClr val="5ACBF0"/>
          </p15:clr>
        </p15:guide>
        <p15:guide id="4" pos="576" userDrawn="1">
          <p15:clr>
            <a:srgbClr val="5ACBF0"/>
          </p15:clr>
        </p15:guide>
        <p15:guide id="5" pos="6635" userDrawn="1">
          <p15:clr>
            <a:srgbClr val="5ACBF0"/>
          </p15:clr>
        </p15:guide>
        <p15:guide id="6" pos="7109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8152"/>
    <a:srgbClr val="FDF8EB"/>
    <a:srgbClr val="FBF7E9"/>
    <a:srgbClr val="FDF9EB"/>
    <a:srgbClr val="8A4F2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519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01" y="696"/>
      </p:cViewPr>
      <p:guideLst>
        <p:guide orient="horz" pos="2160"/>
        <p:guide pos="3840"/>
        <p:guide pos="7415"/>
        <p:guide pos="576"/>
        <p:guide pos="6635"/>
        <p:guide pos="71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7375B-645A-4B83-93EC-8A3A766EDBB5}" type="datetimeFigureOut">
              <a:rPr lang="zh-CN" altLang="en-US" smtClean="0"/>
              <a:t>2020/10/6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F8934-6CED-46F5-B7D3-6CA1036312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096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418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648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707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831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171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386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336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02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135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558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877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702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478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896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329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129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15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34B75-1799-40CB-9D87-3588BC158B7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976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103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545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056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783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22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720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8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31F81-BA05-4D9F-989B-53DFD02D5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A300C4-B498-442F-B1C6-197FDEA27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3A3BE2-8086-4E35-8247-F3B09E42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2020/10/6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7C54C2-2220-4FDD-96AF-9F2C86CF4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66BEA1-0B68-49F4-8126-59565AC63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031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A318F-0DBF-45E0-90D5-136565C5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E66812-0B9A-4A58-9468-3979E993C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22063B-907C-413F-A4CE-E212B7808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2020/10/6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6F4393-2C42-42FA-9D36-F7E9965D2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87D32D-23B5-4784-9609-51F0849B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582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E22797-C0B6-4915-BE78-CC80781265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7F8D00-25E2-40C5-AA11-F5279C1C5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408FE1-BE88-465D-9061-F051E05ED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2020/10/6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AC08D0-E6F2-4C52-8BB3-CABA848BF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822A45-3FF8-497B-AD7A-C0DF0AABA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302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E2D9A-4D63-4D13-A938-865B890BA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15C652-FB6D-4495-99FD-2CF2020CD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C848E5-5D6E-4B21-AFBD-952EF8C2F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2020/10/6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EE4833-B907-4159-A907-3691E9E39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82C599-96CF-4E8C-A960-9EB4F446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14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E2D6A-7332-4D52-8A5F-66620CAF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3D52C-39BC-47AE-94CD-82CF9F243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1D092A-098E-4DFD-A138-477181FF0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2020/10/6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A43998-55BA-47E6-AB26-6413B7199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0C8F9A-AAE2-40E4-9C2C-D3BE5046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677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C815C-4CE7-4F66-A70D-4753DBFFB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2951DC-6215-49AA-8B6B-B829990ED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49AB4A-4D4A-45A9-A091-70A598675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3F77B3-E445-439B-B723-4B7071886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2020/10/6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B086ED-AEEF-43C3-8BC0-9EF627F3A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7B25D9-9CEC-4C27-A193-6CF1EE9B6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152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DB74B-24B7-445E-8B3F-4E4D74C57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27FBAD-0D46-4C08-A221-09125D7EA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CD9D70-8FFD-4392-BF95-9293BCB5A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06D686-42CE-4877-80D0-B4686DE440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B477F6-2BE7-4B9E-B669-E29E1B86B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FFC983-EFEE-46CC-850B-01EDAAB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2020/10/6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3B2FA5-AF66-4B87-837F-F3DF17CD0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88DD6F-BE62-4CC5-AEB3-3D0D52CA8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325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852F3-25C1-4ADC-8A86-BFE3D27D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848D5A-7F32-4011-B8FC-971B46E41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2020/10/6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842A71-7C0B-4400-8D31-D229FCAD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18B7-ABF8-4E0C-AA99-94641EA4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48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BF73DF8-7CCC-4698-9827-C6AF8134B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2020/10/6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652457A-EA83-4AD5-B047-AAFE3B798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39BB5E-FD23-40A8-B01B-61890AA4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324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21B09-306A-4124-8DC0-3227907A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8ABA44-D5EC-49FE-9B83-C953435D8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9A97F0-CB04-4B7F-9B57-4533A9708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107A36-2157-4995-8B3D-4748C8C97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2020/10/6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BFA846-AA4D-4977-A954-A271B57CD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B3FF89-200A-4DDF-B0BC-A57076407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276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6B33F-F7AC-453B-BEB1-6A8CF22F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1E8E558-CE0D-4D89-AA9D-4AB1629AD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4FECB9-4A72-4D16-AEA7-BC7E1842C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61F43C-7AF4-4330-B3B2-F016011E6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>2020/10/6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311BE-13A1-47A3-99B1-00853496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F945F3-B6AF-4A0C-9B18-ABA257A9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853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0D0E65-3A2E-4AA5-91F0-0304C02C8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BA7F7A-4A94-45E3-B544-11D818100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DC294F-BDDF-4EEE-8C8C-646191F1CC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E8761-A14E-4E6E-B19C-D0ABAA7747FF}" type="datetimeFigureOut">
              <a:rPr lang="zh-CN" altLang="en-US" smtClean="0"/>
              <a:t>2020/10/6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4A6414-4759-48C2-AB98-5DF25A49E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1D8F7A-B643-4CD8-BFB7-45FB062CA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10F0F-E077-475B-A7EC-03CDC27F5B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17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37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677C0214-FE54-4FA5-9C3C-38597FA693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5E5ED99-6C85-4C6F-B43A-01E54F77B930}"/>
              </a:ext>
            </a:extLst>
          </p:cNvPr>
          <p:cNvSpPr txBox="1"/>
          <p:nvPr/>
        </p:nvSpPr>
        <p:spPr>
          <a:xfrm>
            <a:off x="1152093" y="4326048"/>
            <a:ext cx="408030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200000"/>
              </a:lnSpc>
            </a:pPr>
            <a:r>
              <a:rPr lang="zh-CN" altLang="en-US" sz="9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鼠标点击这里，输入您的文本文字，更改文字的颜色或者大小属性。还可以设置合适的文字格式，调整文字文本的行间距。建议您使用文档源文件中的原字体，效果会更好。图标以及图片均可根据您的个人需要来进行一键替换。数据图表均可进行替换和编辑，根据需要进行设置；祝你使用开心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7DFAD6E-67D1-445D-8B89-67517A4D4096}"/>
              </a:ext>
            </a:extLst>
          </p:cNvPr>
          <p:cNvSpPr txBox="1"/>
          <p:nvPr/>
        </p:nvSpPr>
        <p:spPr>
          <a:xfrm>
            <a:off x="5208480" y="1642319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诗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CB44AD2-1CFB-4251-87C4-257705ED1A40}"/>
              </a:ext>
            </a:extLst>
          </p:cNvPr>
          <p:cNvSpPr txBox="1"/>
          <p:nvPr/>
        </p:nvSpPr>
        <p:spPr>
          <a:xfrm rot="21342260">
            <a:off x="6298630" y="1402080"/>
            <a:ext cx="195438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词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70EAF24-BB9B-4FC5-8551-16CFD0EB3C69}"/>
              </a:ext>
            </a:extLst>
          </p:cNvPr>
          <p:cNvSpPr txBox="1"/>
          <p:nvPr/>
        </p:nvSpPr>
        <p:spPr>
          <a:xfrm>
            <a:off x="8091585" y="1351280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大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81037BC-6A56-457F-A7BD-27C7CAD211DB}"/>
              </a:ext>
            </a:extLst>
          </p:cNvPr>
          <p:cNvSpPr txBox="1"/>
          <p:nvPr/>
        </p:nvSpPr>
        <p:spPr>
          <a:xfrm>
            <a:off x="9243337" y="1402080"/>
            <a:ext cx="195438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0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会</a:t>
            </a:r>
            <a:endParaRPr lang="zh-CN" altLang="en-US" sz="13800" dirty="0">
              <a:gradFill>
                <a:gsLst>
                  <a:gs pos="0">
                    <a:srgbClr val="B78152"/>
                  </a:gs>
                  <a:gs pos="100000">
                    <a:srgbClr val="8A4F2C"/>
                  </a:gs>
                </a:gsLst>
                <a:lin ang="5400000" scaled="1"/>
              </a:gradFill>
              <a:latin typeface="字魂103号-海棠手书" panose="00000500000000000000" pitchFamily="2" charset="-122"/>
              <a:ea typeface="字魂103号-海棠手书" panose="00000500000000000000" pitchFamily="2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7033FE9-7C01-4AB7-B60A-8BA0E30C4A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15118" y="2595623"/>
            <a:ext cx="934656" cy="93465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3425C97-613E-4951-8C21-6B422BA2B1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019" y="1551939"/>
            <a:ext cx="327661" cy="32766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2021B72-7A2A-49E7-BECA-41B7B403A0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5154" y="1824554"/>
            <a:ext cx="2593565" cy="2593565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29A2C2A4-402F-4369-82FF-6F18C74D7ED9}"/>
              </a:ext>
            </a:extLst>
          </p:cNvPr>
          <p:cNvGrpSpPr/>
          <p:nvPr/>
        </p:nvGrpSpPr>
        <p:grpSpPr>
          <a:xfrm>
            <a:off x="10977880" y="2987040"/>
            <a:ext cx="714183" cy="436880"/>
            <a:chOff x="4810760" y="3078480"/>
            <a:chExt cx="714183" cy="436880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8BC8668D-B09B-41A4-894F-561E68E20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0760" y="3078480"/>
              <a:ext cx="523240" cy="43688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1092F42-1EB9-45F7-8BA7-3271EF7BB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9860" y="3195320"/>
              <a:ext cx="295083" cy="246380"/>
            </a:xfrm>
            <a:prstGeom prst="rect">
              <a:avLst/>
            </a:prstGeom>
          </p:spPr>
        </p:pic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92856DE1-52DE-4DA0-BD61-ABA1FB3B205E}"/>
              </a:ext>
            </a:extLst>
          </p:cNvPr>
          <p:cNvSpPr txBox="1"/>
          <p:nvPr/>
        </p:nvSpPr>
        <p:spPr>
          <a:xfrm>
            <a:off x="1091133" y="516048"/>
            <a:ext cx="4151427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2000" spc="3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XXXX</a:t>
            </a:r>
            <a:r>
              <a:rPr lang="zh-CN" altLang="en-US" sz="2000" spc="3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中国传统诗词大会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B232705-E10C-4E48-9576-DDEBA102D74C}"/>
              </a:ext>
            </a:extLst>
          </p:cNvPr>
          <p:cNvSpPr txBox="1"/>
          <p:nvPr/>
        </p:nvSpPr>
        <p:spPr>
          <a:xfrm>
            <a:off x="9137853" y="5646848"/>
            <a:ext cx="190606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主讲人：</a:t>
            </a:r>
            <a:r>
              <a:rPr lang="en-US" altLang="zh-CN" sz="2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xxx</a:t>
            </a:r>
            <a:endParaRPr lang="zh-CN" altLang="en-US" sz="2400" dirty="0">
              <a:solidFill>
                <a:srgbClr val="B78152"/>
              </a:solidFill>
              <a:latin typeface="字魂103号-海棠手书" panose="00000500000000000000" pitchFamily="2" charset="-122"/>
              <a:ea typeface="字魂103号-海棠手书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390D271-A401-4BB7-B689-6BACA672D437}"/>
              </a:ext>
            </a:extLst>
          </p:cNvPr>
          <p:cNvSpPr txBox="1"/>
          <p:nvPr/>
        </p:nvSpPr>
        <p:spPr>
          <a:xfrm>
            <a:off x="6922973" y="5646848"/>
            <a:ext cx="161142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时间：</a:t>
            </a:r>
            <a:r>
              <a:rPr lang="en-US" altLang="zh-CN" sz="2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xxx</a:t>
            </a:r>
            <a:endParaRPr lang="zh-CN" altLang="en-US" sz="2400" dirty="0">
              <a:solidFill>
                <a:srgbClr val="B78152"/>
              </a:solidFill>
              <a:latin typeface="字魂103号-海棠手书" panose="00000500000000000000" pitchFamily="2" charset="-122"/>
              <a:ea typeface="字魂103号-海棠手书" panose="000005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376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25" grpId="0"/>
      <p:bldP spid="44" grpId="0"/>
      <p:bldP spid="47" grpId="0"/>
      <p:bldP spid="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E4F126A-DFF7-4CFA-99FF-CEE95D86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113B31-1D4A-4BF8-BEFB-323D93FA7F64}"/>
              </a:ext>
            </a:extLst>
          </p:cNvPr>
          <p:cNvGrpSpPr/>
          <p:nvPr/>
        </p:nvGrpSpPr>
        <p:grpSpPr>
          <a:xfrm>
            <a:off x="3004849" y="538156"/>
            <a:ext cx="6182303" cy="289366"/>
            <a:chOff x="2939970" y="949125"/>
            <a:chExt cx="6182303" cy="28936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009E028-8F0A-45CA-B2A0-FC87589D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00396" y="949125"/>
              <a:ext cx="1621877" cy="28936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9713125-2C6B-42BC-9037-3424F45E0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939970" y="949125"/>
              <a:ext cx="1621877" cy="289366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FAB2C85-BB28-4B7F-AAE9-5DA4BF70E7F3}"/>
              </a:ext>
            </a:extLst>
          </p:cNvPr>
          <p:cNvSpPr txBox="1"/>
          <p:nvPr/>
        </p:nvSpPr>
        <p:spPr>
          <a:xfrm>
            <a:off x="4871389" y="390452"/>
            <a:ext cx="2531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-15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杏花春雨江南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F16B04-3732-45C5-AAB3-64F6992E16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964" y="4567178"/>
            <a:ext cx="2001455" cy="200145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30A610AC-1619-46F5-915D-36850024720D}"/>
              </a:ext>
            </a:extLst>
          </p:cNvPr>
          <p:cNvGrpSpPr/>
          <p:nvPr/>
        </p:nvGrpSpPr>
        <p:grpSpPr>
          <a:xfrm>
            <a:off x="995422" y="1469984"/>
            <a:ext cx="5058137" cy="4360463"/>
            <a:chOff x="1088020" y="1469984"/>
            <a:chExt cx="5058137" cy="4360463"/>
          </a:xfrm>
        </p:grpSpPr>
        <p:sp>
          <p:nvSpPr>
            <p:cNvPr id="11" name="六边形 10">
              <a:extLst>
                <a:ext uri="{FF2B5EF4-FFF2-40B4-BE49-F238E27FC236}">
                  <a16:creationId xmlns:a16="http://schemas.microsoft.com/office/drawing/2014/main" id="{97C9ACC7-F012-4275-9D7D-443F74565ED5}"/>
                </a:ext>
              </a:extLst>
            </p:cNvPr>
            <p:cNvSpPr/>
            <p:nvPr/>
          </p:nvSpPr>
          <p:spPr>
            <a:xfrm>
              <a:off x="1220434" y="1584134"/>
              <a:ext cx="4793309" cy="4132163"/>
            </a:xfrm>
            <a:prstGeom prst="hexagon">
              <a:avLst/>
            </a:prstGeom>
            <a:solidFill>
              <a:srgbClr val="FDF8EB"/>
            </a:solidFill>
            <a:ln w="28575">
              <a:solidFill>
                <a:srgbClr val="B781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六边形 16">
              <a:extLst>
                <a:ext uri="{FF2B5EF4-FFF2-40B4-BE49-F238E27FC236}">
                  <a16:creationId xmlns:a16="http://schemas.microsoft.com/office/drawing/2014/main" id="{2AEE9CAC-D9C8-4070-A990-F0C44B7AE75B}"/>
                </a:ext>
              </a:extLst>
            </p:cNvPr>
            <p:cNvSpPr/>
            <p:nvPr/>
          </p:nvSpPr>
          <p:spPr>
            <a:xfrm>
              <a:off x="1088020" y="1469984"/>
              <a:ext cx="5058137" cy="4360463"/>
            </a:xfrm>
            <a:prstGeom prst="hexagon">
              <a:avLst/>
            </a:prstGeom>
            <a:noFill/>
            <a:ln w="6350">
              <a:solidFill>
                <a:srgbClr val="B78152">
                  <a:alpha val="8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C196718-D1D8-4A0C-8F4C-32F439A4B9D9}"/>
              </a:ext>
            </a:extLst>
          </p:cNvPr>
          <p:cNvSpPr txBox="1"/>
          <p:nvPr/>
        </p:nvSpPr>
        <p:spPr>
          <a:xfrm>
            <a:off x="2342052" y="2009438"/>
            <a:ext cx="2446824" cy="34422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鼠标点击这里，输入您的文本文字，更改文字的颜色或者大小属性</a:t>
            </a:r>
            <a:endParaRPr lang="en-US" altLang="zh-CN" sz="1400" dirty="0">
              <a:solidFill>
                <a:srgbClr val="B78152"/>
              </a:solidFill>
              <a:latin typeface="字魂103号-海棠手书" panose="00000500000000000000" pitchFamily="2" charset="-122"/>
              <a:ea typeface="字魂103号-海棠手书" panose="00000500000000000000" pitchFamily="2" charset="-122"/>
              <a:cs typeface="+mn-ea"/>
              <a:sym typeface="+mn-lt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还可以设置合适的文字格式，调整文字文本的行间距。建议您使用文档源文件中的原字体鼠标点击这里，输入您的文本文字，更改文字的颜色或者大小属性</a:t>
            </a:r>
            <a:endParaRPr lang="en-US" altLang="zh-CN" sz="1400" dirty="0">
              <a:solidFill>
                <a:srgbClr val="B78152"/>
              </a:solidFill>
              <a:latin typeface="字魂103号-海棠手书" panose="00000500000000000000" pitchFamily="2" charset="-122"/>
              <a:ea typeface="字魂103号-海棠手书" panose="00000500000000000000" pitchFamily="2" charset="-122"/>
              <a:cs typeface="+mn-ea"/>
              <a:sym typeface="+mn-lt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还可以设置合适的文字格式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B813A92-B9A8-4C7D-99FC-12C3C041CAC3}"/>
              </a:ext>
            </a:extLst>
          </p:cNvPr>
          <p:cNvCxnSpPr>
            <a:cxnSpLocks/>
          </p:cNvCxnSpPr>
          <p:nvPr/>
        </p:nvCxnSpPr>
        <p:spPr>
          <a:xfrm>
            <a:off x="4977114" y="3082374"/>
            <a:ext cx="0" cy="1296365"/>
          </a:xfrm>
          <a:prstGeom prst="line">
            <a:avLst/>
          </a:prstGeom>
          <a:ln>
            <a:solidFill>
              <a:srgbClr val="B781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95B66C20-769D-4DA5-8646-F320D897C83F}"/>
              </a:ext>
            </a:extLst>
          </p:cNvPr>
          <p:cNvSpPr/>
          <p:nvPr/>
        </p:nvSpPr>
        <p:spPr>
          <a:xfrm>
            <a:off x="1620455" y="2974693"/>
            <a:ext cx="555585" cy="555585"/>
          </a:xfrm>
          <a:prstGeom prst="ellipse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诗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B8C1B61-FC9B-46C2-90AB-6B87467E1C2C}"/>
              </a:ext>
            </a:extLst>
          </p:cNvPr>
          <p:cNvSpPr/>
          <p:nvPr/>
        </p:nvSpPr>
        <p:spPr>
          <a:xfrm>
            <a:off x="1620455" y="3715473"/>
            <a:ext cx="555585" cy="555585"/>
          </a:xfrm>
          <a:prstGeom prst="ellipse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词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D74137-FA81-4916-B31F-57DC31EBD65A}"/>
              </a:ext>
            </a:extLst>
          </p:cNvPr>
          <p:cNvSpPr txBox="1"/>
          <p:nvPr/>
        </p:nvSpPr>
        <p:spPr>
          <a:xfrm>
            <a:off x="6562845" y="2583149"/>
            <a:ext cx="4514127" cy="10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效果会更好。图标以及图片均可根据您的个人需要来进行一键替换。数据图表均可进行替换和编辑，根据需要进行设置；祝你使用开心。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B97988C-C220-43E2-BAFE-98B503D41826}"/>
              </a:ext>
            </a:extLst>
          </p:cNvPr>
          <p:cNvSpPr txBox="1"/>
          <p:nvPr/>
        </p:nvSpPr>
        <p:spPr>
          <a:xfrm>
            <a:off x="6562845" y="4030351"/>
            <a:ext cx="4514127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个人需要来进行一键替换。数据图表均可进行替换和编辑，根据需要进行设置；祝你使用开心。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648FFDB-A090-4260-9B01-0219C51E587B}"/>
              </a:ext>
            </a:extLst>
          </p:cNvPr>
          <p:cNvCxnSpPr>
            <a:cxnSpLocks/>
          </p:cNvCxnSpPr>
          <p:nvPr/>
        </p:nvCxnSpPr>
        <p:spPr>
          <a:xfrm>
            <a:off x="6701741" y="2152891"/>
            <a:ext cx="1122560" cy="0"/>
          </a:xfrm>
          <a:prstGeom prst="line">
            <a:avLst/>
          </a:prstGeom>
          <a:ln>
            <a:solidFill>
              <a:srgbClr val="B781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797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9" grpId="0"/>
      <p:bldP spid="21" grpId="0" animBg="1"/>
      <p:bldP spid="22" grpId="0" animBg="1"/>
      <p:bldP spid="24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E4F126A-DFF7-4CFA-99FF-CEE95D86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113B31-1D4A-4BF8-BEFB-323D93FA7F64}"/>
              </a:ext>
            </a:extLst>
          </p:cNvPr>
          <p:cNvGrpSpPr/>
          <p:nvPr/>
        </p:nvGrpSpPr>
        <p:grpSpPr>
          <a:xfrm>
            <a:off x="3004849" y="538156"/>
            <a:ext cx="6182303" cy="289366"/>
            <a:chOff x="2939970" y="949125"/>
            <a:chExt cx="6182303" cy="28936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009E028-8F0A-45CA-B2A0-FC87589D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00396" y="949125"/>
              <a:ext cx="1621877" cy="28936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9713125-2C6B-42BC-9037-3424F45E0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939970" y="949125"/>
              <a:ext cx="1621877" cy="289366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FAB2C85-BB28-4B7F-AAE9-5DA4BF70E7F3}"/>
              </a:ext>
            </a:extLst>
          </p:cNvPr>
          <p:cNvSpPr txBox="1"/>
          <p:nvPr/>
        </p:nvSpPr>
        <p:spPr>
          <a:xfrm>
            <a:off x="4871389" y="390452"/>
            <a:ext cx="2531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-15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杏花春雨江南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01DCBFE-FD56-46A1-94DF-8A9ECE6B7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568230" y="1131855"/>
            <a:ext cx="4986960" cy="4986960"/>
          </a:xfrm>
          <a:custGeom>
            <a:avLst/>
            <a:gdLst>
              <a:gd name="connsiteX0" fmla="*/ 1769580 w 4986960"/>
              <a:gd name="connsiteY0" fmla="*/ 695353 h 4986960"/>
              <a:gd name="connsiteX1" fmla="*/ 1769580 w 4986960"/>
              <a:gd name="connsiteY1" fmla="*/ 4295803 h 4986960"/>
              <a:gd name="connsiteX2" fmla="*/ 3495510 w 4986960"/>
              <a:gd name="connsiteY2" fmla="*/ 4295803 h 4986960"/>
              <a:gd name="connsiteX3" fmla="*/ 3495510 w 4986960"/>
              <a:gd name="connsiteY3" fmla="*/ 695353 h 4986960"/>
              <a:gd name="connsiteX4" fmla="*/ 0 w 4986960"/>
              <a:gd name="connsiteY4" fmla="*/ 0 h 4986960"/>
              <a:gd name="connsiteX5" fmla="*/ 4986960 w 4986960"/>
              <a:gd name="connsiteY5" fmla="*/ 0 h 4986960"/>
              <a:gd name="connsiteX6" fmla="*/ 4986960 w 4986960"/>
              <a:gd name="connsiteY6" fmla="*/ 4986960 h 4986960"/>
              <a:gd name="connsiteX7" fmla="*/ 0 w 4986960"/>
              <a:gd name="connsiteY7" fmla="*/ 4986960 h 498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86960" h="4986960">
                <a:moveTo>
                  <a:pt x="1769580" y="695353"/>
                </a:moveTo>
                <a:lnTo>
                  <a:pt x="1769580" y="4295803"/>
                </a:lnTo>
                <a:lnTo>
                  <a:pt x="3495510" y="4295803"/>
                </a:lnTo>
                <a:lnTo>
                  <a:pt x="3495510" y="695353"/>
                </a:lnTo>
                <a:close/>
                <a:moveTo>
                  <a:pt x="0" y="0"/>
                </a:moveTo>
                <a:lnTo>
                  <a:pt x="4986960" y="0"/>
                </a:lnTo>
                <a:lnTo>
                  <a:pt x="4986960" y="4986960"/>
                </a:lnTo>
                <a:lnTo>
                  <a:pt x="0" y="4986960"/>
                </a:lnTo>
                <a:close/>
              </a:path>
            </a:pathLst>
          </a:cu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393C6742-D3C8-4E22-A53A-AD39788B2911}"/>
              </a:ext>
            </a:extLst>
          </p:cNvPr>
          <p:cNvGrpSpPr/>
          <p:nvPr/>
        </p:nvGrpSpPr>
        <p:grpSpPr>
          <a:xfrm>
            <a:off x="5749628" y="2598935"/>
            <a:ext cx="879772" cy="2052801"/>
            <a:chOff x="1620455" y="2974693"/>
            <a:chExt cx="555585" cy="1296365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FA5B128-3B64-4899-BA5B-102F45F7077A}"/>
                </a:ext>
              </a:extLst>
            </p:cNvPr>
            <p:cNvSpPr/>
            <p:nvPr/>
          </p:nvSpPr>
          <p:spPr>
            <a:xfrm>
              <a:off x="1620455" y="2974693"/>
              <a:ext cx="555585" cy="555585"/>
            </a:xfrm>
            <a:prstGeom prst="ellipse">
              <a:avLst/>
            </a:prstGeom>
            <a:solidFill>
              <a:srgbClr val="FDF8EB"/>
            </a:solidFill>
            <a:ln>
              <a:solidFill>
                <a:srgbClr val="B781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</a:rPr>
                <a:t>诗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437BB77-A220-4703-9C0E-0CC24EF61486}"/>
                </a:ext>
              </a:extLst>
            </p:cNvPr>
            <p:cNvSpPr/>
            <p:nvPr/>
          </p:nvSpPr>
          <p:spPr>
            <a:xfrm>
              <a:off x="1620455" y="3715473"/>
              <a:ext cx="555585" cy="555585"/>
            </a:xfrm>
            <a:prstGeom prst="ellipse">
              <a:avLst/>
            </a:prstGeom>
            <a:solidFill>
              <a:srgbClr val="FDF8EB"/>
            </a:solidFill>
            <a:ln>
              <a:solidFill>
                <a:srgbClr val="B781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</a:rPr>
                <a:t>词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E5C4B11-1E26-4C79-807C-9EBDC02D1B88}"/>
              </a:ext>
            </a:extLst>
          </p:cNvPr>
          <p:cNvGrpSpPr/>
          <p:nvPr/>
        </p:nvGrpSpPr>
        <p:grpSpPr>
          <a:xfrm>
            <a:off x="824985" y="2632951"/>
            <a:ext cx="2649735" cy="2416699"/>
            <a:chOff x="6562845" y="2152891"/>
            <a:chExt cx="2649735" cy="2416699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7247D68-64C7-4995-95B6-82932A39F905}"/>
                </a:ext>
              </a:extLst>
            </p:cNvPr>
            <p:cNvSpPr txBox="1"/>
            <p:nvPr/>
          </p:nvSpPr>
          <p:spPr>
            <a:xfrm>
              <a:off x="6562845" y="2583149"/>
              <a:ext cx="2649735" cy="1986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  <a:cs typeface="+mn-ea"/>
                  <a:sym typeface="+mn-lt"/>
                </a:rPr>
                <a:t>效果会更好。图标以及图片均可根据您的个人需要来进行一键替换。</a:t>
              </a:r>
              <a:endParaRPr lang="en-US" altLang="zh-CN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endParaRPr>
            </a:p>
            <a:p>
              <a:pPr algn="just" hangingPunct="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  <a:cs typeface="+mn-ea"/>
                  <a:sym typeface="+mn-lt"/>
                </a:rPr>
                <a:t>数据图表均可进行替换和编辑，根据需要进行设置；祝你使用开心。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A574DFC-E30E-4768-A5FD-925DA88F3506}"/>
                </a:ext>
              </a:extLst>
            </p:cNvPr>
            <p:cNvCxnSpPr>
              <a:cxnSpLocks/>
            </p:cNvCxnSpPr>
            <p:nvPr/>
          </p:nvCxnSpPr>
          <p:spPr>
            <a:xfrm>
              <a:off x="6701741" y="2152891"/>
              <a:ext cx="1122560" cy="0"/>
            </a:xfrm>
            <a:prstGeom prst="line">
              <a:avLst/>
            </a:prstGeom>
            <a:ln>
              <a:solidFill>
                <a:srgbClr val="B7815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D3AE7E5-EE4A-4956-B6D2-D0C051B5DA4A}"/>
              </a:ext>
            </a:extLst>
          </p:cNvPr>
          <p:cNvGrpSpPr/>
          <p:nvPr/>
        </p:nvGrpSpPr>
        <p:grpSpPr>
          <a:xfrm>
            <a:off x="8631675" y="2632951"/>
            <a:ext cx="2649735" cy="2416699"/>
            <a:chOff x="6562845" y="2152891"/>
            <a:chExt cx="2649735" cy="2416699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3FA8643-A93A-4724-9724-6B7B8B4AD677}"/>
                </a:ext>
              </a:extLst>
            </p:cNvPr>
            <p:cNvSpPr txBox="1"/>
            <p:nvPr/>
          </p:nvSpPr>
          <p:spPr>
            <a:xfrm>
              <a:off x="6562845" y="2583149"/>
              <a:ext cx="2649735" cy="1986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  <a:cs typeface="+mn-ea"/>
                  <a:sym typeface="+mn-lt"/>
                </a:rPr>
                <a:t>效果会更好。图标以及图片均可根据您的个人需要来进行一键替换。</a:t>
              </a:r>
              <a:endParaRPr lang="en-US" altLang="zh-CN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endParaRPr>
            </a:p>
            <a:p>
              <a:pPr algn="just" hangingPunct="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  <a:cs typeface="+mn-ea"/>
                  <a:sym typeface="+mn-lt"/>
                </a:rPr>
                <a:t>数据图表均可进行替换和编辑，根据需要进行设置；祝你使用开心。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F4B74FE-3A29-4903-89A0-27C100338017}"/>
                </a:ext>
              </a:extLst>
            </p:cNvPr>
            <p:cNvCxnSpPr>
              <a:cxnSpLocks/>
            </p:cNvCxnSpPr>
            <p:nvPr/>
          </p:nvCxnSpPr>
          <p:spPr>
            <a:xfrm>
              <a:off x="6701741" y="2152891"/>
              <a:ext cx="1122560" cy="0"/>
            </a:xfrm>
            <a:prstGeom prst="line">
              <a:avLst/>
            </a:prstGeom>
            <a:ln>
              <a:solidFill>
                <a:srgbClr val="B7815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4EEF6A0A-13EE-47B3-97E8-15FF7F900720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493" y="2286000"/>
            <a:ext cx="731520" cy="73152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7FEF900-CC78-4AA4-8CBB-9A4099FA9875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897" y="228600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9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E4F126A-DFF7-4CFA-99FF-CEE95D86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113B31-1D4A-4BF8-BEFB-323D93FA7F64}"/>
              </a:ext>
            </a:extLst>
          </p:cNvPr>
          <p:cNvGrpSpPr/>
          <p:nvPr/>
        </p:nvGrpSpPr>
        <p:grpSpPr>
          <a:xfrm>
            <a:off x="3004849" y="538156"/>
            <a:ext cx="6182303" cy="289366"/>
            <a:chOff x="2939970" y="949125"/>
            <a:chExt cx="6182303" cy="28936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009E028-8F0A-45CA-B2A0-FC87589D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00396" y="949125"/>
              <a:ext cx="1621877" cy="28936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9713125-2C6B-42BC-9037-3424F45E0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939970" y="949125"/>
              <a:ext cx="1621877" cy="289366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FAB2C85-BB28-4B7F-AAE9-5DA4BF70E7F3}"/>
              </a:ext>
            </a:extLst>
          </p:cNvPr>
          <p:cNvSpPr txBox="1"/>
          <p:nvPr/>
        </p:nvSpPr>
        <p:spPr>
          <a:xfrm>
            <a:off x="4871389" y="390452"/>
            <a:ext cx="2531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-15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杏花春雨江南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CB8F575-E80A-4275-AAEB-259D2A835618}"/>
              </a:ext>
            </a:extLst>
          </p:cNvPr>
          <p:cNvSpPr/>
          <p:nvPr/>
        </p:nvSpPr>
        <p:spPr>
          <a:xfrm>
            <a:off x="6880860" y="1657350"/>
            <a:ext cx="4137660" cy="4137660"/>
          </a:xfrm>
          <a:prstGeom prst="ellipse">
            <a:avLst/>
          </a:prstGeom>
          <a:solidFill>
            <a:srgbClr val="FDF8EB"/>
          </a:solidFill>
          <a:ln w="6350"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B78152"/>
              </a:solidFill>
              <a:latin typeface="字魂103号-海棠手书" panose="00000500000000000000" pitchFamily="2" charset="-122"/>
              <a:ea typeface="字魂103号-海棠手书" panose="00000500000000000000" pitchFamily="2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12E9EF2-98E6-4756-8FDF-CF9EAA16A657}"/>
              </a:ext>
            </a:extLst>
          </p:cNvPr>
          <p:cNvSpPr/>
          <p:nvPr/>
        </p:nvSpPr>
        <p:spPr>
          <a:xfrm>
            <a:off x="7415558" y="2192048"/>
            <a:ext cx="3068265" cy="3068265"/>
          </a:xfrm>
          <a:prstGeom prst="ellipse">
            <a:avLst/>
          </a:prstGeom>
          <a:solidFill>
            <a:srgbClr val="B78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B78152"/>
              </a:solidFill>
              <a:latin typeface="字魂103号-海棠手书" panose="00000500000000000000" pitchFamily="2" charset="-122"/>
              <a:ea typeface="字魂103号-海棠手书" panose="000005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C2B952-8B13-4649-8730-CAECF1F0EA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5818" y="2140526"/>
            <a:ext cx="3167743" cy="3171309"/>
          </a:xfrm>
          <a:prstGeom prst="rect">
            <a:avLst/>
          </a:prstGeom>
        </p:spPr>
      </p:pic>
      <p:sp>
        <p:nvSpPr>
          <p:cNvPr id="16" name="六边形 15">
            <a:extLst>
              <a:ext uri="{FF2B5EF4-FFF2-40B4-BE49-F238E27FC236}">
                <a16:creationId xmlns:a16="http://schemas.microsoft.com/office/drawing/2014/main" id="{6A6B90F8-7A82-432F-B531-DC8050692E0F}"/>
              </a:ext>
            </a:extLst>
          </p:cNvPr>
          <p:cNvSpPr/>
          <p:nvPr/>
        </p:nvSpPr>
        <p:spPr>
          <a:xfrm>
            <a:off x="1154430" y="1725930"/>
            <a:ext cx="651510" cy="561647"/>
          </a:xfrm>
          <a:prstGeom prst="hexagon">
            <a:avLst/>
          </a:prstGeom>
          <a:solidFill>
            <a:srgbClr val="B78152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字魂103号-海棠手书" panose="00000500000000000000" pitchFamily="2" charset="-122"/>
              <a:ea typeface="字魂103号-海棠手书" panose="00000500000000000000" pitchFamily="2" charset="-122"/>
            </a:endParaRPr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E3C930E0-4F37-4615-B133-DD381F27D0B3}"/>
              </a:ext>
            </a:extLst>
          </p:cNvPr>
          <p:cNvSpPr/>
          <p:nvPr/>
        </p:nvSpPr>
        <p:spPr>
          <a:xfrm>
            <a:off x="1154430" y="3611881"/>
            <a:ext cx="651510" cy="561647"/>
          </a:xfrm>
          <a:prstGeom prst="hexagon">
            <a:avLst/>
          </a:prstGeom>
          <a:solidFill>
            <a:srgbClr val="B78152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字魂103号-海棠手书" panose="00000500000000000000" pitchFamily="2" charset="-122"/>
              <a:ea typeface="字魂103号-海棠手书" panose="00000500000000000000" pitchFamily="2" charset="-122"/>
            </a:endParaRPr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7CAC4BAA-0940-4E34-BEDD-C12382E92FFD}"/>
              </a:ext>
            </a:extLst>
          </p:cNvPr>
          <p:cNvSpPr/>
          <p:nvPr/>
        </p:nvSpPr>
        <p:spPr>
          <a:xfrm>
            <a:off x="1154430" y="5394960"/>
            <a:ext cx="651510" cy="561647"/>
          </a:xfrm>
          <a:prstGeom prst="hexagon">
            <a:avLst/>
          </a:prstGeom>
          <a:solidFill>
            <a:srgbClr val="B78152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字魂103号-海棠手书" panose="00000500000000000000" pitchFamily="2" charset="-122"/>
              <a:ea typeface="字魂103号-海棠手书" panose="00000500000000000000" pitchFamily="2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32C3E44-D99E-429F-8FDC-51675B030619}"/>
              </a:ext>
            </a:extLst>
          </p:cNvPr>
          <p:cNvCxnSpPr/>
          <p:nvPr/>
        </p:nvCxnSpPr>
        <p:spPr>
          <a:xfrm>
            <a:off x="1234440" y="2881149"/>
            <a:ext cx="4846320" cy="0"/>
          </a:xfrm>
          <a:prstGeom prst="line">
            <a:avLst/>
          </a:prstGeom>
          <a:ln>
            <a:solidFill>
              <a:srgbClr val="B781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D486117-90DA-4F9E-BC72-25F149186CD1}"/>
              </a:ext>
            </a:extLst>
          </p:cNvPr>
          <p:cNvCxnSpPr/>
          <p:nvPr/>
        </p:nvCxnSpPr>
        <p:spPr>
          <a:xfrm>
            <a:off x="1234440" y="4744240"/>
            <a:ext cx="4846320" cy="0"/>
          </a:xfrm>
          <a:prstGeom prst="line">
            <a:avLst/>
          </a:prstGeom>
          <a:ln>
            <a:solidFill>
              <a:srgbClr val="B781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0B031B3-552C-45B4-AD85-A67904BB5B55}"/>
              </a:ext>
            </a:extLst>
          </p:cNvPr>
          <p:cNvSpPr txBox="1"/>
          <p:nvPr/>
        </p:nvSpPr>
        <p:spPr>
          <a:xfrm>
            <a:off x="2139435" y="1657319"/>
            <a:ext cx="3929895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效果会更好。图标以及图片均可根据您的个人需要来进行一键替换。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F21E53B-7317-420B-B8DC-C398D66B9006}"/>
              </a:ext>
            </a:extLst>
          </p:cNvPr>
          <p:cNvSpPr txBox="1"/>
          <p:nvPr/>
        </p:nvSpPr>
        <p:spPr>
          <a:xfrm>
            <a:off x="2139435" y="3463259"/>
            <a:ext cx="3929895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数据图表均可进行替换和编辑，根据需要进行设置；祝你使用开心。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2C01312-5101-492C-B945-06B7360ACF88}"/>
              </a:ext>
            </a:extLst>
          </p:cNvPr>
          <p:cNvSpPr txBox="1"/>
          <p:nvPr/>
        </p:nvSpPr>
        <p:spPr>
          <a:xfrm>
            <a:off x="2139435" y="5269199"/>
            <a:ext cx="3929895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效果会更好。图标以及图片均可根据您的个人需要来进行一键替换。</a:t>
            </a:r>
          </a:p>
        </p:txBody>
      </p:sp>
    </p:spTree>
    <p:extLst>
      <p:ext uri="{BB962C8B-B14F-4D97-AF65-F5344CB8AC3E}">
        <p14:creationId xmlns:p14="http://schemas.microsoft.com/office/powerpoint/2010/main" val="1690463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1" grpId="0" animBg="1"/>
      <p:bldP spid="29" grpId="0" animBg="1"/>
      <p:bldP spid="16" grpId="0" animBg="1"/>
      <p:bldP spid="19" grpId="0" animBg="1"/>
      <p:bldP spid="20" grpId="0" animBg="1"/>
      <p:bldP spid="21" grpId="0"/>
      <p:bldP spid="26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E4F126A-DFF7-4CFA-99FF-CEE95D86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113B31-1D4A-4BF8-BEFB-323D93FA7F64}"/>
              </a:ext>
            </a:extLst>
          </p:cNvPr>
          <p:cNvGrpSpPr/>
          <p:nvPr/>
        </p:nvGrpSpPr>
        <p:grpSpPr>
          <a:xfrm>
            <a:off x="3004849" y="538156"/>
            <a:ext cx="6182303" cy="289366"/>
            <a:chOff x="2939970" y="949125"/>
            <a:chExt cx="6182303" cy="28936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009E028-8F0A-45CA-B2A0-FC87589D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00396" y="949125"/>
              <a:ext cx="1621877" cy="28936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9713125-2C6B-42BC-9037-3424F45E0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939970" y="949125"/>
              <a:ext cx="1621877" cy="289366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FAB2C85-BB28-4B7F-AAE9-5DA4BF70E7F3}"/>
              </a:ext>
            </a:extLst>
          </p:cNvPr>
          <p:cNvSpPr txBox="1"/>
          <p:nvPr/>
        </p:nvSpPr>
        <p:spPr>
          <a:xfrm>
            <a:off x="4871389" y="390452"/>
            <a:ext cx="2531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-15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杏花春雨江南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5A2460B-F518-4152-8C4D-11A1653B5D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" y="582930"/>
            <a:ext cx="2148840" cy="21488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8EC620B-BC4D-4456-B917-353A348C0B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587990" y="5429250"/>
            <a:ext cx="1062990" cy="106299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45D778FF-65F8-4557-A01F-0C5860082753}"/>
              </a:ext>
            </a:extLst>
          </p:cNvPr>
          <p:cNvGrpSpPr/>
          <p:nvPr/>
        </p:nvGrpSpPr>
        <p:grpSpPr>
          <a:xfrm>
            <a:off x="5138839" y="1777567"/>
            <a:ext cx="1914323" cy="782753"/>
            <a:chOff x="5656114" y="2474797"/>
            <a:chExt cx="1914323" cy="782753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AA317BB-15EF-4218-BE33-8EF5FAF53C83}"/>
                </a:ext>
              </a:extLst>
            </p:cNvPr>
            <p:cNvSpPr/>
            <p:nvPr/>
          </p:nvSpPr>
          <p:spPr>
            <a:xfrm>
              <a:off x="5656114" y="2474797"/>
              <a:ext cx="782753" cy="782753"/>
            </a:xfrm>
            <a:prstGeom prst="ellipse">
              <a:avLst/>
            </a:prstGeom>
            <a:solidFill>
              <a:srgbClr val="FDF8EB"/>
            </a:solidFill>
            <a:ln>
              <a:solidFill>
                <a:srgbClr val="B781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</a:rPr>
                <a:t>诗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3A573F1-B0B4-4AAC-91A2-5A2AEE9A9CEF}"/>
                </a:ext>
              </a:extLst>
            </p:cNvPr>
            <p:cNvSpPr/>
            <p:nvPr/>
          </p:nvSpPr>
          <p:spPr>
            <a:xfrm>
              <a:off x="6787684" y="2474797"/>
              <a:ext cx="782753" cy="782753"/>
            </a:xfrm>
            <a:prstGeom prst="ellipse">
              <a:avLst/>
            </a:prstGeom>
            <a:solidFill>
              <a:srgbClr val="FDF8EB"/>
            </a:solidFill>
            <a:ln>
              <a:solidFill>
                <a:srgbClr val="B781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</a:rPr>
                <a:t>词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4AC2FE3-34E8-4E1C-856D-BEBAC906AFD1}"/>
              </a:ext>
            </a:extLst>
          </p:cNvPr>
          <p:cNvGrpSpPr/>
          <p:nvPr/>
        </p:nvGrpSpPr>
        <p:grpSpPr>
          <a:xfrm>
            <a:off x="990600" y="2811780"/>
            <a:ext cx="10210800" cy="2697480"/>
            <a:chOff x="3417570" y="2811780"/>
            <a:chExt cx="7235190" cy="2491740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FBB6872-B0C0-4CD3-A7A7-1839FE6E97FB}"/>
                </a:ext>
              </a:extLst>
            </p:cNvPr>
            <p:cNvCxnSpPr/>
            <p:nvPr/>
          </p:nvCxnSpPr>
          <p:spPr>
            <a:xfrm>
              <a:off x="3417570" y="2811780"/>
              <a:ext cx="7235190" cy="0"/>
            </a:xfrm>
            <a:prstGeom prst="line">
              <a:avLst/>
            </a:prstGeom>
            <a:ln>
              <a:solidFill>
                <a:srgbClr val="B781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4AF55D3-B2EE-4AAB-A84B-776842B5E151}"/>
                </a:ext>
              </a:extLst>
            </p:cNvPr>
            <p:cNvCxnSpPr/>
            <p:nvPr/>
          </p:nvCxnSpPr>
          <p:spPr>
            <a:xfrm>
              <a:off x="3417570" y="5303520"/>
              <a:ext cx="7235190" cy="0"/>
            </a:xfrm>
            <a:prstGeom prst="line">
              <a:avLst/>
            </a:prstGeom>
            <a:ln>
              <a:solidFill>
                <a:srgbClr val="B781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3119A0C1-8447-4A12-A7C4-390B5FE6E130}"/>
              </a:ext>
            </a:extLst>
          </p:cNvPr>
          <p:cNvSpPr txBox="1"/>
          <p:nvPr/>
        </p:nvSpPr>
        <p:spPr>
          <a:xfrm>
            <a:off x="1133595" y="3120359"/>
            <a:ext cx="2649735" cy="1986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效果会更好。图标以及图片均可根据您的个人需要来进行一键替换。</a:t>
            </a:r>
            <a:endParaRPr lang="en-US" altLang="zh-CN" sz="1400" dirty="0">
              <a:solidFill>
                <a:srgbClr val="B78152"/>
              </a:solidFill>
              <a:latin typeface="字魂103号-海棠手书" panose="00000500000000000000" pitchFamily="2" charset="-122"/>
              <a:ea typeface="字魂103号-海棠手书" panose="00000500000000000000" pitchFamily="2" charset="-122"/>
              <a:cs typeface="+mn-ea"/>
              <a:sym typeface="+mn-lt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数据图表均可进行替换和编辑，根据需要进行设置；祝你使用开心。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372E883-380A-42D5-A2DD-2FEAF5D5AB2B}"/>
              </a:ext>
            </a:extLst>
          </p:cNvPr>
          <p:cNvSpPr txBox="1"/>
          <p:nvPr/>
        </p:nvSpPr>
        <p:spPr>
          <a:xfrm>
            <a:off x="4705470" y="3120359"/>
            <a:ext cx="2649735" cy="1986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效果会更好。图标以及图片均可根据您的个人需要来进行一键替换。</a:t>
            </a:r>
            <a:endParaRPr lang="en-US" altLang="zh-CN" sz="1400" dirty="0">
              <a:solidFill>
                <a:srgbClr val="B78152"/>
              </a:solidFill>
              <a:latin typeface="字魂103号-海棠手书" panose="00000500000000000000" pitchFamily="2" charset="-122"/>
              <a:ea typeface="字魂103号-海棠手书" panose="00000500000000000000" pitchFamily="2" charset="-122"/>
              <a:cs typeface="+mn-ea"/>
              <a:sym typeface="+mn-lt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数据图表均可进行替换和编辑，根据需要进行设置；祝你使用开心。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4E83B6A-1CC4-4443-861A-336EACC8FF9C}"/>
              </a:ext>
            </a:extLst>
          </p:cNvPr>
          <p:cNvSpPr txBox="1"/>
          <p:nvPr/>
        </p:nvSpPr>
        <p:spPr>
          <a:xfrm>
            <a:off x="8277345" y="3120359"/>
            <a:ext cx="2649735" cy="1986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效果会更好。图标以及图片均可根据您的个人需要来进行一键替换。</a:t>
            </a:r>
            <a:endParaRPr lang="en-US" altLang="zh-CN" sz="1400" dirty="0">
              <a:solidFill>
                <a:srgbClr val="B78152"/>
              </a:solidFill>
              <a:latin typeface="字魂103号-海棠手书" panose="00000500000000000000" pitchFamily="2" charset="-122"/>
              <a:ea typeface="字魂103号-海棠手书" panose="00000500000000000000" pitchFamily="2" charset="-122"/>
              <a:cs typeface="+mn-ea"/>
              <a:sym typeface="+mn-lt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数据图表均可进行替换和编辑，根据需要进行设置；祝你使用开心。</a:t>
            </a:r>
          </a:p>
        </p:txBody>
      </p:sp>
    </p:spTree>
    <p:extLst>
      <p:ext uri="{BB962C8B-B14F-4D97-AF65-F5344CB8AC3E}">
        <p14:creationId xmlns:p14="http://schemas.microsoft.com/office/powerpoint/2010/main" val="352660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677C0214-FE54-4FA5-9C3C-38597FA693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5E5ED99-6C85-4C6F-B43A-01E54F77B930}"/>
              </a:ext>
            </a:extLst>
          </p:cNvPr>
          <p:cNvSpPr txBox="1"/>
          <p:nvPr/>
        </p:nvSpPr>
        <p:spPr>
          <a:xfrm>
            <a:off x="2666035" y="5344622"/>
            <a:ext cx="68599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200000"/>
              </a:lnSpc>
            </a:pPr>
            <a:r>
              <a:rPr lang="zh-CN" altLang="en-US" sz="9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鼠标点击这里，输入您的文本文字，更改文字的颜色或者大小属性。还可以设置合适的文字格式，调整文字文本的行间距。建议您使用文档源文件中的原字体，效果会更好。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7DFAD6E-67D1-445D-8B89-67517A4D4096}"/>
              </a:ext>
            </a:extLst>
          </p:cNvPr>
          <p:cNvSpPr txBox="1"/>
          <p:nvPr/>
        </p:nvSpPr>
        <p:spPr>
          <a:xfrm>
            <a:off x="3024732" y="1987759"/>
            <a:ext cx="62247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spc="-15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山水田园牧歌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9A2C2A4-402F-4369-82FF-6F18C74D7ED9}"/>
              </a:ext>
            </a:extLst>
          </p:cNvPr>
          <p:cNvGrpSpPr/>
          <p:nvPr/>
        </p:nvGrpSpPr>
        <p:grpSpPr>
          <a:xfrm>
            <a:off x="957034" y="2283299"/>
            <a:ext cx="714183" cy="436880"/>
            <a:chOff x="4810760" y="3078480"/>
            <a:chExt cx="714183" cy="436880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8BC8668D-B09B-41A4-894F-561E68E20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0760" y="3078480"/>
              <a:ext cx="523240" cy="43688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1092F42-1EB9-45F7-8BA7-3271EF7BB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9860" y="3195320"/>
              <a:ext cx="295083" cy="246380"/>
            </a:xfrm>
            <a:prstGeom prst="rect">
              <a:avLst/>
            </a:prstGeom>
          </p:spPr>
        </p:pic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92856DE1-52DE-4DA0-BD61-ABA1FB3B205E}"/>
              </a:ext>
            </a:extLst>
          </p:cNvPr>
          <p:cNvSpPr txBox="1"/>
          <p:nvPr/>
        </p:nvSpPr>
        <p:spPr>
          <a:xfrm>
            <a:off x="1237102" y="417663"/>
            <a:ext cx="4151427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2000" spc="3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XXXX</a:t>
            </a:r>
            <a:r>
              <a:rPr lang="zh-CN" altLang="en-US" sz="2000" spc="3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中国传统诗词大会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BF9CC59-0842-4AA6-AC09-828E31B5900B}"/>
              </a:ext>
            </a:extLst>
          </p:cNvPr>
          <p:cNvSpPr txBox="1"/>
          <p:nvPr/>
        </p:nvSpPr>
        <p:spPr>
          <a:xfrm>
            <a:off x="4929097" y="1524771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第</a:t>
            </a:r>
            <a:r>
              <a:rPr lang="en-US" altLang="zh-CN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/</a:t>
            </a:r>
            <a:r>
              <a:rPr lang="zh-CN" altLang="en-US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三</a:t>
            </a:r>
            <a:r>
              <a:rPr lang="en-US" altLang="zh-CN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/</a:t>
            </a:r>
            <a:r>
              <a:rPr lang="zh-CN" altLang="en-US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部</a:t>
            </a:r>
            <a:r>
              <a:rPr lang="en-US" altLang="zh-CN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/</a:t>
            </a:r>
            <a:r>
              <a:rPr lang="zh-CN" altLang="en-US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分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FA91C0F-9936-406B-8929-921C8439167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5461" y="3046809"/>
            <a:ext cx="1716626" cy="270314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F3851AD-8500-42CA-B46D-3FDECE016AD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544" y="3478346"/>
            <a:ext cx="1951827" cy="19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9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44" grpId="0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E4F126A-DFF7-4CFA-99FF-CEE95D86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113B31-1D4A-4BF8-BEFB-323D93FA7F64}"/>
              </a:ext>
            </a:extLst>
          </p:cNvPr>
          <p:cNvGrpSpPr/>
          <p:nvPr/>
        </p:nvGrpSpPr>
        <p:grpSpPr>
          <a:xfrm>
            <a:off x="3004849" y="538156"/>
            <a:ext cx="6182303" cy="289366"/>
            <a:chOff x="2939970" y="949125"/>
            <a:chExt cx="6182303" cy="28936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009E028-8F0A-45CA-B2A0-FC87589D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00396" y="949125"/>
              <a:ext cx="1621877" cy="28936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9713125-2C6B-42BC-9037-3424F45E0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939970" y="949125"/>
              <a:ext cx="1621877" cy="289366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FAB2C85-BB28-4B7F-AAE9-5DA4BF70E7F3}"/>
              </a:ext>
            </a:extLst>
          </p:cNvPr>
          <p:cNvSpPr txBox="1"/>
          <p:nvPr/>
        </p:nvSpPr>
        <p:spPr>
          <a:xfrm>
            <a:off x="4871389" y="390452"/>
            <a:ext cx="2531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-15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山水田园牧歌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BD427F0-E6C4-4DB5-979F-41B0AF43F2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3558" y="2051311"/>
            <a:ext cx="5254907" cy="288291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47E08CF-6124-42B1-82DB-CD12FBBF04CE}"/>
              </a:ext>
            </a:extLst>
          </p:cNvPr>
          <p:cNvSpPr/>
          <p:nvPr/>
        </p:nvSpPr>
        <p:spPr>
          <a:xfrm>
            <a:off x="925975" y="2051311"/>
            <a:ext cx="5127583" cy="2882910"/>
          </a:xfrm>
          <a:prstGeom prst="rect">
            <a:avLst/>
          </a:prstGeom>
          <a:solidFill>
            <a:srgbClr val="B78152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692FEFF-A848-41B2-AE22-3755F9B514F8}"/>
              </a:ext>
            </a:extLst>
          </p:cNvPr>
          <p:cNvGrpSpPr/>
          <p:nvPr/>
        </p:nvGrpSpPr>
        <p:grpSpPr>
          <a:xfrm>
            <a:off x="5629389" y="2471855"/>
            <a:ext cx="782753" cy="1963370"/>
            <a:chOff x="5579504" y="2474797"/>
            <a:chExt cx="782753" cy="1963370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C609123-01EA-436E-BC45-84758E19081C}"/>
                </a:ext>
              </a:extLst>
            </p:cNvPr>
            <p:cNvSpPr/>
            <p:nvPr/>
          </p:nvSpPr>
          <p:spPr>
            <a:xfrm>
              <a:off x="5579504" y="2474797"/>
              <a:ext cx="782753" cy="782753"/>
            </a:xfrm>
            <a:prstGeom prst="ellipse">
              <a:avLst/>
            </a:prstGeom>
            <a:solidFill>
              <a:srgbClr val="FDF8EB"/>
            </a:solidFill>
            <a:ln>
              <a:solidFill>
                <a:srgbClr val="B781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</a:rPr>
                <a:t>诗</a:t>
              </a: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AD1514B-C828-4C6F-A2DE-58B8CE9EF753}"/>
                </a:ext>
              </a:extLst>
            </p:cNvPr>
            <p:cNvSpPr/>
            <p:nvPr/>
          </p:nvSpPr>
          <p:spPr>
            <a:xfrm>
              <a:off x="5579504" y="3655414"/>
              <a:ext cx="782753" cy="782753"/>
            </a:xfrm>
            <a:prstGeom prst="ellipse">
              <a:avLst/>
            </a:prstGeom>
            <a:solidFill>
              <a:srgbClr val="FDF8EB"/>
            </a:solidFill>
            <a:ln>
              <a:solidFill>
                <a:srgbClr val="B781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</a:rPr>
                <a:t>词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9DF6A44B-F851-4236-BD93-4DBAABDEA774}"/>
              </a:ext>
            </a:extLst>
          </p:cNvPr>
          <p:cNvSpPr txBox="1"/>
          <p:nvPr/>
        </p:nvSpPr>
        <p:spPr>
          <a:xfrm>
            <a:off x="1295640" y="2657178"/>
            <a:ext cx="4225484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效果会更好。图标以及图片均可根据您的个人需要来进行一键替换。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DE1B512-C75D-4228-9544-FCE6DF2F2BD2}"/>
              </a:ext>
            </a:extLst>
          </p:cNvPr>
          <p:cNvSpPr txBox="1"/>
          <p:nvPr/>
        </p:nvSpPr>
        <p:spPr>
          <a:xfrm>
            <a:off x="1295640" y="3756072"/>
            <a:ext cx="4225484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数据图表均可进行替换和编辑，根据需要进行设置；祝你使用开心。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758DC520-E967-4F34-AAC8-31785982DFEA}"/>
              </a:ext>
            </a:extLst>
          </p:cNvPr>
          <p:cNvCxnSpPr/>
          <p:nvPr/>
        </p:nvCxnSpPr>
        <p:spPr>
          <a:xfrm>
            <a:off x="1423686" y="3553515"/>
            <a:ext cx="3935392" cy="0"/>
          </a:xfrm>
          <a:prstGeom prst="line">
            <a:avLst/>
          </a:prstGeom>
          <a:ln>
            <a:solidFill>
              <a:srgbClr val="B781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六边形 32">
            <a:extLst>
              <a:ext uri="{FF2B5EF4-FFF2-40B4-BE49-F238E27FC236}">
                <a16:creationId xmlns:a16="http://schemas.microsoft.com/office/drawing/2014/main" id="{E628687D-EDAF-4745-B04F-A5FAC780F8FB}"/>
              </a:ext>
            </a:extLst>
          </p:cNvPr>
          <p:cNvSpPr/>
          <p:nvPr/>
        </p:nvSpPr>
        <p:spPr>
          <a:xfrm>
            <a:off x="4836160" y="5251451"/>
            <a:ext cx="2519680" cy="365760"/>
          </a:xfrm>
          <a:prstGeom prst="hexagon">
            <a:avLst/>
          </a:prstGeom>
          <a:solidFill>
            <a:srgbClr val="B78152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山水田园牧歌</a:t>
            </a:r>
          </a:p>
        </p:txBody>
      </p:sp>
    </p:spTree>
    <p:extLst>
      <p:ext uri="{BB962C8B-B14F-4D97-AF65-F5344CB8AC3E}">
        <p14:creationId xmlns:p14="http://schemas.microsoft.com/office/powerpoint/2010/main" val="3921201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9" grpId="0" animBg="1"/>
      <p:bldP spid="29" grpId="0"/>
      <p:bldP spid="30" grpId="0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E4F126A-DFF7-4CFA-99FF-CEE95D86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113B31-1D4A-4BF8-BEFB-323D93FA7F64}"/>
              </a:ext>
            </a:extLst>
          </p:cNvPr>
          <p:cNvGrpSpPr/>
          <p:nvPr/>
        </p:nvGrpSpPr>
        <p:grpSpPr>
          <a:xfrm>
            <a:off x="3004849" y="538156"/>
            <a:ext cx="6182303" cy="289366"/>
            <a:chOff x="2939970" y="949125"/>
            <a:chExt cx="6182303" cy="28936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009E028-8F0A-45CA-B2A0-FC87589D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00396" y="949125"/>
              <a:ext cx="1621877" cy="28936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9713125-2C6B-42BC-9037-3424F45E0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939970" y="949125"/>
              <a:ext cx="1621877" cy="289366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FAB2C85-BB28-4B7F-AAE9-5DA4BF70E7F3}"/>
              </a:ext>
            </a:extLst>
          </p:cNvPr>
          <p:cNvSpPr txBox="1"/>
          <p:nvPr/>
        </p:nvSpPr>
        <p:spPr>
          <a:xfrm>
            <a:off x="4871389" y="390452"/>
            <a:ext cx="2531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-15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山水田园牧歌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AA4891-6DF9-499D-8CBE-F3568C5EF856}"/>
              </a:ext>
            </a:extLst>
          </p:cNvPr>
          <p:cNvSpPr/>
          <p:nvPr/>
        </p:nvSpPr>
        <p:spPr>
          <a:xfrm>
            <a:off x="1065689" y="1737360"/>
            <a:ext cx="10060622" cy="3977640"/>
          </a:xfrm>
          <a:prstGeom prst="rect">
            <a:avLst/>
          </a:prstGeom>
          <a:solidFill>
            <a:srgbClr val="B78152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1320DA6-11C7-4F91-8E2D-8BB9D35920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320" y="4094480"/>
            <a:ext cx="3482340" cy="232156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7659E1F-E3FC-432A-BA55-F9213EA0BD65}"/>
              </a:ext>
            </a:extLst>
          </p:cNvPr>
          <p:cNvGrpSpPr/>
          <p:nvPr/>
        </p:nvGrpSpPr>
        <p:grpSpPr>
          <a:xfrm>
            <a:off x="1440125" y="2825518"/>
            <a:ext cx="782753" cy="1963370"/>
            <a:chOff x="5579504" y="2474797"/>
            <a:chExt cx="782753" cy="1963370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8C1C6AA-2364-4D77-B2B3-D9BFFBC14C0A}"/>
                </a:ext>
              </a:extLst>
            </p:cNvPr>
            <p:cNvSpPr/>
            <p:nvPr/>
          </p:nvSpPr>
          <p:spPr>
            <a:xfrm>
              <a:off x="5579504" y="2474797"/>
              <a:ext cx="782753" cy="782753"/>
            </a:xfrm>
            <a:prstGeom prst="ellipse">
              <a:avLst/>
            </a:prstGeom>
            <a:solidFill>
              <a:srgbClr val="FDF8EB"/>
            </a:solidFill>
            <a:ln>
              <a:solidFill>
                <a:srgbClr val="B781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</a:rPr>
                <a:t>诗</a:t>
              </a: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61D8C43-15A4-4A5F-86E3-002D076235DC}"/>
                </a:ext>
              </a:extLst>
            </p:cNvPr>
            <p:cNvSpPr/>
            <p:nvPr/>
          </p:nvSpPr>
          <p:spPr>
            <a:xfrm>
              <a:off x="5579504" y="3655414"/>
              <a:ext cx="782753" cy="782753"/>
            </a:xfrm>
            <a:prstGeom prst="ellipse">
              <a:avLst/>
            </a:prstGeom>
            <a:solidFill>
              <a:srgbClr val="FDF8EB"/>
            </a:solidFill>
            <a:ln>
              <a:solidFill>
                <a:srgbClr val="B781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</a:rPr>
                <a:t>词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1F4DC5A-E47F-420A-BE23-C8AD25C9BDF4}"/>
              </a:ext>
            </a:extLst>
          </p:cNvPr>
          <p:cNvSpPr txBox="1"/>
          <p:nvPr/>
        </p:nvSpPr>
        <p:spPr>
          <a:xfrm>
            <a:off x="2493765" y="2293589"/>
            <a:ext cx="8021835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效果会更好。图标以及图片均可根据您的个人需要来进行一键替换。数据图表均可进行替换和编辑，根据需要进行设置；祝你使用开心。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CE2553-B359-4B28-8D30-7FBD7C3A5E52}"/>
              </a:ext>
            </a:extLst>
          </p:cNvPr>
          <p:cNvSpPr txBox="1"/>
          <p:nvPr/>
        </p:nvSpPr>
        <p:spPr>
          <a:xfrm>
            <a:off x="2493765" y="3382949"/>
            <a:ext cx="5888235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个人需要来进行一键替换。数据图表均可进行替换和编辑，根据需要进行设置；祝你使用开心。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331416A-6A5B-4255-A34A-070F6CA2246C}"/>
              </a:ext>
            </a:extLst>
          </p:cNvPr>
          <p:cNvSpPr txBox="1"/>
          <p:nvPr/>
        </p:nvSpPr>
        <p:spPr>
          <a:xfrm>
            <a:off x="2493765" y="4472311"/>
            <a:ext cx="5888235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个人需要来进行一键替换。数据图表均可进行替换和编辑，根据需要进行设置；祝你使用开心。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2F4B942-B38A-4D55-AD14-8DD15C539928}"/>
              </a:ext>
            </a:extLst>
          </p:cNvPr>
          <p:cNvCxnSpPr/>
          <p:nvPr/>
        </p:nvCxnSpPr>
        <p:spPr>
          <a:xfrm>
            <a:off x="2627453" y="3185159"/>
            <a:ext cx="7581418" cy="0"/>
          </a:xfrm>
          <a:prstGeom prst="line">
            <a:avLst/>
          </a:prstGeom>
          <a:ln>
            <a:solidFill>
              <a:srgbClr val="B781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71279F3-7998-4962-B2A9-80DDA9A2BC29}"/>
              </a:ext>
            </a:extLst>
          </p:cNvPr>
          <p:cNvCxnSpPr>
            <a:cxnSpLocks/>
          </p:cNvCxnSpPr>
          <p:nvPr/>
        </p:nvCxnSpPr>
        <p:spPr>
          <a:xfrm>
            <a:off x="2627453" y="4274519"/>
            <a:ext cx="5590572" cy="0"/>
          </a:xfrm>
          <a:prstGeom prst="line">
            <a:avLst/>
          </a:prstGeom>
          <a:ln>
            <a:solidFill>
              <a:srgbClr val="B781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394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0" grpId="0" animBg="1"/>
      <p:bldP spid="11" grpId="0"/>
      <p:bldP spid="12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E4F126A-DFF7-4CFA-99FF-CEE95D86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113B31-1D4A-4BF8-BEFB-323D93FA7F64}"/>
              </a:ext>
            </a:extLst>
          </p:cNvPr>
          <p:cNvGrpSpPr/>
          <p:nvPr/>
        </p:nvGrpSpPr>
        <p:grpSpPr>
          <a:xfrm>
            <a:off x="3004849" y="538156"/>
            <a:ext cx="6182303" cy="289366"/>
            <a:chOff x="2939970" y="949125"/>
            <a:chExt cx="6182303" cy="28936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009E028-8F0A-45CA-B2A0-FC87589D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00396" y="949125"/>
              <a:ext cx="1621877" cy="28936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9713125-2C6B-42BC-9037-3424F45E0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939970" y="949125"/>
              <a:ext cx="1621877" cy="289366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FAB2C85-BB28-4B7F-AAE9-5DA4BF70E7F3}"/>
              </a:ext>
            </a:extLst>
          </p:cNvPr>
          <p:cNvSpPr txBox="1"/>
          <p:nvPr/>
        </p:nvSpPr>
        <p:spPr>
          <a:xfrm>
            <a:off x="4871389" y="390452"/>
            <a:ext cx="2531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-15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山水田园牧歌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4E068D9-5873-465A-B073-D664AB56D5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30761" y="1884850"/>
            <a:ext cx="6961239" cy="4395597"/>
          </a:xfrm>
          <a:custGeom>
            <a:avLst/>
            <a:gdLst>
              <a:gd name="connsiteX0" fmla="*/ 0 w 6961239"/>
              <a:gd name="connsiteY0" fmla="*/ 0 h 4395597"/>
              <a:gd name="connsiteX1" fmla="*/ 6961239 w 6961239"/>
              <a:gd name="connsiteY1" fmla="*/ 0 h 4395597"/>
              <a:gd name="connsiteX2" fmla="*/ 6961239 w 6961239"/>
              <a:gd name="connsiteY2" fmla="*/ 4395597 h 4395597"/>
              <a:gd name="connsiteX3" fmla="*/ 0 w 6961239"/>
              <a:gd name="connsiteY3" fmla="*/ 4395597 h 4395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1239" h="4395597">
                <a:moveTo>
                  <a:pt x="0" y="0"/>
                </a:moveTo>
                <a:lnTo>
                  <a:pt x="6961239" y="0"/>
                </a:lnTo>
                <a:lnTo>
                  <a:pt x="6961239" y="4395597"/>
                </a:lnTo>
                <a:lnTo>
                  <a:pt x="0" y="4395597"/>
                </a:lnTo>
                <a:close/>
              </a:path>
            </a:pathLst>
          </a:custGeom>
        </p:spPr>
      </p:pic>
      <p:sp>
        <p:nvSpPr>
          <p:cNvPr id="18" name="六边形 17">
            <a:extLst>
              <a:ext uri="{FF2B5EF4-FFF2-40B4-BE49-F238E27FC236}">
                <a16:creationId xmlns:a16="http://schemas.microsoft.com/office/drawing/2014/main" id="{BA55726F-CE86-4A46-9D48-1C7E0A013D6D}"/>
              </a:ext>
            </a:extLst>
          </p:cNvPr>
          <p:cNvSpPr/>
          <p:nvPr/>
        </p:nvSpPr>
        <p:spPr>
          <a:xfrm>
            <a:off x="1120687" y="2161011"/>
            <a:ext cx="2519680" cy="365760"/>
          </a:xfrm>
          <a:prstGeom prst="hexagon">
            <a:avLst/>
          </a:prstGeom>
          <a:solidFill>
            <a:srgbClr val="B78152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山水田园牧歌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45ED419-19AC-48D3-9776-CC376479071C}"/>
              </a:ext>
            </a:extLst>
          </p:cNvPr>
          <p:cNvSpPr txBox="1"/>
          <p:nvPr/>
        </p:nvSpPr>
        <p:spPr>
          <a:xfrm>
            <a:off x="1145893" y="3046137"/>
            <a:ext cx="4514127" cy="10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效果会更好。图标以及图片均可根据您的个人需要来进行一键替换。数据图表均可进行替换和编辑，根据需要进行设置；祝你使用开心。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010C013-0345-4F7C-92E1-B7BF32DECDF7}"/>
              </a:ext>
            </a:extLst>
          </p:cNvPr>
          <p:cNvSpPr txBox="1"/>
          <p:nvPr/>
        </p:nvSpPr>
        <p:spPr>
          <a:xfrm>
            <a:off x="1145893" y="4493339"/>
            <a:ext cx="4514127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个人需要来进行一键替换。数据图表均可进行替换和编辑，根据需要进行设置；祝你使用开心。</a:t>
            </a:r>
          </a:p>
        </p:txBody>
      </p:sp>
    </p:spTree>
    <p:extLst>
      <p:ext uri="{BB962C8B-B14F-4D97-AF65-F5344CB8AC3E}">
        <p14:creationId xmlns:p14="http://schemas.microsoft.com/office/powerpoint/2010/main" val="1418195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8" grpId="0" animBg="1"/>
      <p:bldP spid="19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E4F126A-DFF7-4CFA-99FF-CEE95D86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113B31-1D4A-4BF8-BEFB-323D93FA7F64}"/>
              </a:ext>
            </a:extLst>
          </p:cNvPr>
          <p:cNvGrpSpPr/>
          <p:nvPr/>
        </p:nvGrpSpPr>
        <p:grpSpPr>
          <a:xfrm>
            <a:off x="3004849" y="538156"/>
            <a:ext cx="6182303" cy="289366"/>
            <a:chOff x="2939970" y="949125"/>
            <a:chExt cx="6182303" cy="28936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009E028-8F0A-45CA-B2A0-FC87589D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00396" y="949125"/>
              <a:ext cx="1621877" cy="28936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9713125-2C6B-42BC-9037-3424F45E0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939970" y="949125"/>
              <a:ext cx="1621877" cy="289366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FAB2C85-BB28-4B7F-AAE9-5DA4BF70E7F3}"/>
              </a:ext>
            </a:extLst>
          </p:cNvPr>
          <p:cNvSpPr txBox="1"/>
          <p:nvPr/>
        </p:nvSpPr>
        <p:spPr>
          <a:xfrm>
            <a:off x="4871389" y="390452"/>
            <a:ext cx="2531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-15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山水田园牧歌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6772719-C603-423C-8083-02BFA4C0054C}"/>
              </a:ext>
            </a:extLst>
          </p:cNvPr>
          <p:cNvSpPr/>
          <p:nvPr/>
        </p:nvSpPr>
        <p:spPr>
          <a:xfrm>
            <a:off x="4261414" y="1739096"/>
            <a:ext cx="3773347" cy="3773347"/>
          </a:xfrm>
          <a:prstGeom prst="ellipse">
            <a:avLst/>
          </a:prstGeom>
          <a:solidFill>
            <a:srgbClr val="B78152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1CFFE79-70DA-4498-9F41-C8E7BA8DFC14}"/>
              </a:ext>
            </a:extLst>
          </p:cNvPr>
          <p:cNvSpPr/>
          <p:nvPr/>
        </p:nvSpPr>
        <p:spPr>
          <a:xfrm>
            <a:off x="982883" y="2216550"/>
            <a:ext cx="2818438" cy="2818438"/>
          </a:xfrm>
          <a:prstGeom prst="ellipse">
            <a:avLst/>
          </a:prstGeom>
          <a:solidFill>
            <a:srgbClr val="FBF7E9">
              <a:alpha val="16000"/>
            </a:srgbClr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FE059B5-66E6-41D4-B1F2-2DE7D8225887}"/>
              </a:ext>
            </a:extLst>
          </p:cNvPr>
          <p:cNvSpPr/>
          <p:nvPr/>
        </p:nvSpPr>
        <p:spPr>
          <a:xfrm>
            <a:off x="8494853" y="2216550"/>
            <a:ext cx="2818438" cy="2818438"/>
          </a:xfrm>
          <a:prstGeom prst="ellipse">
            <a:avLst/>
          </a:prstGeom>
          <a:solidFill>
            <a:srgbClr val="FBF7E9">
              <a:alpha val="16000"/>
            </a:srgbClr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011965D-02A9-4BE0-BB85-F20396AA25EB}"/>
              </a:ext>
            </a:extLst>
          </p:cNvPr>
          <p:cNvSpPr txBox="1"/>
          <p:nvPr/>
        </p:nvSpPr>
        <p:spPr>
          <a:xfrm>
            <a:off x="9033410" y="2617875"/>
            <a:ext cx="1800493" cy="22203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效果会更好。图标以及图片均可根据您的个人需要来进行一键替换。数据图表均可进行替换和编辑，根据需要进行设置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32E343F-7F4D-4E98-9D92-0951FBDF2A41}"/>
              </a:ext>
            </a:extLst>
          </p:cNvPr>
          <p:cNvSpPr txBox="1"/>
          <p:nvPr/>
        </p:nvSpPr>
        <p:spPr>
          <a:xfrm>
            <a:off x="1486716" y="2617875"/>
            <a:ext cx="1800493" cy="22203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效果会更好。图标以及图片均可根据您的个人需要来进行一键替换。数据图表均可进行替换和编辑，根据需要进行设置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D4A50F4-017A-4235-BD2A-D4C768124A1C}"/>
              </a:ext>
            </a:extLst>
          </p:cNvPr>
          <p:cNvSpPr/>
          <p:nvPr/>
        </p:nvSpPr>
        <p:spPr>
          <a:xfrm>
            <a:off x="4018249" y="2706740"/>
            <a:ext cx="603622" cy="603622"/>
          </a:xfrm>
          <a:prstGeom prst="ellipse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诗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9F68592-73DC-4ABE-AA13-F9C0E0986155}"/>
              </a:ext>
            </a:extLst>
          </p:cNvPr>
          <p:cNvSpPr/>
          <p:nvPr/>
        </p:nvSpPr>
        <p:spPr>
          <a:xfrm>
            <a:off x="4018249" y="3887357"/>
            <a:ext cx="603622" cy="603622"/>
          </a:xfrm>
          <a:prstGeom prst="ellipse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词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7967F84-ABDF-47D8-A612-B2E81610E26F}"/>
              </a:ext>
            </a:extLst>
          </p:cNvPr>
          <p:cNvSpPr/>
          <p:nvPr/>
        </p:nvSpPr>
        <p:spPr>
          <a:xfrm>
            <a:off x="7629550" y="2706740"/>
            <a:ext cx="603622" cy="603622"/>
          </a:xfrm>
          <a:prstGeom prst="ellipse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诗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7821BA4C-C8CD-44D8-980F-5F01A75CB562}"/>
              </a:ext>
            </a:extLst>
          </p:cNvPr>
          <p:cNvSpPr/>
          <p:nvPr/>
        </p:nvSpPr>
        <p:spPr>
          <a:xfrm>
            <a:off x="7629550" y="3887357"/>
            <a:ext cx="603622" cy="603622"/>
          </a:xfrm>
          <a:prstGeom prst="ellipse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词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37B143B-AE51-4CCC-BC38-7D86B807D3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1548" y="2002422"/>
            <a:ext cx="3107802" cy="310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57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" grpId="0" animBg="1"/>
      <p:bldP spid="16" grpId="0" animBg="1"/>
      <p:bldP spid="17" grpId="0" animBg="1"/>
      <p:bldP spid="10" grpId="0"/>
      <p:bldP spid="19" grpId="0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677C0214-FE54-4FA5-9C3C-38597FA693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5E5ED99-6C85-4C6F-B43A-01E54F77B930}"/>
              </a:ext>
            </a:extLst>
          </p:cNvPr>
          <p:cNvSpPr txBox="1"/>
          <p:nvPr/>
        </p:nvSpPr>
        <p:spPr>
          <a:xfrm>
            <a:off x="2666035" y="5344622"/>
            <a:ext cx="68599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200000"/>
              </a:lnSpc>
            </a:pPr>
            <a:r>
              <a:rPr lang="zh-CN" altLang="en-US" sz="9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鼠标点击这里，输入您的文本文字，更改文字的颜色或者大小属性。还可以设置合适的文字格式，调整文字文本的行间距。建议您使用文档源文件中的原字体，效果会更好。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7DFAD6E-67D1-445D-8B89-67517A4D4096}"/>
              </a:ext>
            </a:extLst>
          </p:cNvPr>
          <p:cNvSpPr txBox="1"/>
          <p:nvPr/>
        </p:nvSpPr>
        <p:spPr>
          <a:xfrm>
            <a:off x="3024732" y="1987759"/>
            <a:ext cx="62247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spc="-15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金戈铁马阳关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9A2C2A4-402F-4369-82FF-6F18C74D7ED9}"/>
              </a:ext>
            </a:extLst>
          </p:cNvPr>
          <p:cNvGrpSpPr/>
          <p:nvPr/>
        </p:nvGrpSpPr>
        <p:grpSpPr>
          <a:xfrm>
            <a:off x="957034" y="2283299"/>
            <a:ext cx="714183" cy="436880"/>
            <a:chOff x="4810760" y="3078480"/>
            <a:chExt cx="714183" cy="436880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8BC8668D-B09B-41A4-894F-561E68E20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0760" y="3078480"/>
              <a:ext cx="523240" cy="43688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1092F42-1EB9-45F7-8BA7-3271EF7BB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9860" y="3195320"/>
              <a:ext cx="295083" cy="246380"/>
            </a:xfrm>
            <a:prstGeom prst="rect">
              <a:avLst/>
            </a:prstGeom>
          </p:spPr>
        </p:pic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92856DE1-52DE-4DA0-BD61-ABA1FB3B205E}"/>
              </a:ext>
            </a:extLst>
          </p:cNvPr>
          <p:cNvSpPr txBox="1"/>
          <p:nvPr/>
        </p:nvSpPr>
        <p:spPr>
          <a:xfrm>
            <a:off x="1237102" y="417663"/>
            <a:ext cx="4151427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2000" spc="3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XXXX</a:t>
            </a:r>
            <a:r>
              <a:rPr lang="zh-CN" altLang="en-US" sz="2000" spc="3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中国传统诗词大会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BF9CC59-0842-4AA6-AC09-828E31B5900B}"/>
              </a:ext>
            </a:extLst>
          </p:cNvPr>
          <p:cNvSpPr txBox="1"/>
          <p:nvPr/>
        </p:nvSpPr>
        <p:spPr>
          <a:xfrm>
            <a:off x="4923486" y="1524771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第</a:t>
            </a:r>
            <a:r>
              <a:rPr lang="en-US" altLang="zh-CN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/</a:t>
            </a:r>
            <a:r>
              <a:rPr lang="zh-CN" altLang="en-US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四</a:t>
            </a:r>
            <a:r>
              <a:rPr lang="en-US" altLang="zh-CN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/</a:t>
            </a:r>
            <a:r>
              <a:rPr lang="zh-CN" altLang="en-US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部</a:t>
            </a:r>
            <a:r>
              <a:rPr lang="en-US" altLang="zh-CN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/</a:t>
            </a:r>
            <a:r>
              <a:rPr lang="zh-CN" altLang="en-US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分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FA91C0F-9936-406B-8929-921C8439167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5461" y="3046809"/>
            <a:ext cx="1716626" cy="270314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F3851AD-8500-42CA-B46D-3FDECE016AD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544" y="3478346"/>
            <a:ext cx="1951827" cy="19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6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44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677C0214-FE54-4FA5-9C3C-38597FA693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5E5ED99-6C85-4C6F-B43A-01E54F77B930}"/>
              </a:ext>
            </a:extLst>
          </p:cNvPr>
          <p:cNvSpPr txBox="1"/>
          <p:nvPr/>
        </p:nvSpPr>
        <p:spPr>
          <a:xfrm>
            <a:off x="1047921" y="5715011"/>
            <a:ext cx="56538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200000"/>
              </a:lnSpc>
            </a:pPr>
            <a:r>
              <a:rPr lang="zh-CN" altLang="en-US" sz="9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鼠标点击这里，输入您的文本文字，更改文字的颜色或者大小属性。还可以设置合适的文字格式，调整文字文本的行间距。建议您使用文档源文件中的原字体，效果会更好。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7DFAD6E-67D1-445D-8B89-67517A4D4096}"/>
              </a:ext>
            </a:extLst>
          </p:cNvPr>
          <p:cNvSpPr txBox="1"/>
          <p:nvPr/>
        </p:nvSpPr>
        <p:spPr>
          <a:xfrm>
            <a:off x="2049429" y="26313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spc="-15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目录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2021B72-7A2A-49E7-BECA-41B7B403A0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25552" y="1407993"/>
            <a:ext cx="3162527" cy="3162527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29A2C2A4-402F-4369-82FF-6F18C74D7ED9}"/>
              </a:ext>
            </a:extLst>
          </p:cNvPr>
          <p:cNvGrpSpPr/>
          <p:nvPr/>
        </p:nvGrpSpPr>
        <p:grpSpPr>
          <a:xfrm>
            <a:off x="9823241" y="3776433"/>
            <a:ext cx="714183" cy="436880"/>
            <a:chOff x="4810760" y="3078480"/>
            <a:chExt cx="714183" cy="436880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8BC8668D-B09B-41A4-894F-561E68E20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0760" y="3078480"/>
              <a:ext cx="523240" cy="43688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1092F42-1EB9-45F7-8BA7-3271EF7BB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9860" y="3195320"/>
              <a:ext cx="295083" cy="246380"/>
            </a:xfrm>
            <a:prstGeom prst="rect">
              <a:avLst/>
            </a:prstGeom>
          </p:spPr>
        </p:pic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92856DE1-52DE-4DA0-BD61-ABA1FB3B205E}"/>
              </a:ext>
            </a:extLst>
          </p:cNvPr>
          <p:cNvSpPr txBox="1"/>
          <p:nvPr/>
        </p:nvSpPr>
        <p:spPr>
          <a:xfrm>
            <a:off x="1040333" y="973248"/>
            <a:ext cx="4151427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2000" spc="3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XXXX</a:t>
            </a:r>
            <a:r>
              <a:rPr lang="zh-CN" altLang="en-US" sz="2000" spc="3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中国传统诗词大会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CA83F0C-E83B-4E25-8009-A77D09A4A98B}"/>
              </a:ext>
            </a:extLst>
          </p:cNvPr>
          <p:cNvGrpSpPr/>
          <p:nvPr/>
        </p:nvGrpSpPr>
        <p:grpSpPr>
          <a:xfrm>
            <a:off x="3872371" y="1819471"/>
            <a:ext cx="4365979" cy="657639"/>
            <a:chOff x="3872371" y="1819471"/>
            <a:chExt cx="4365979" cy="657639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B7757467-DC8F-4063-BF25-5D0470B4F171}"/>
                </a:ext>
              </a:extLst>
            </p:cNvPr>
            <p:cNvSpPr/>
            <p:nvPr/>
          </p:nvSpPr>
          <p:spPr>
            <a:xfrm rot="16200000">
              <a:off x="5726541" y="-34699"/>
              <a:ext cx="657639" cy="4365979"/>
            </a:xfrm>
            <a:prstGeom prst="roundRect">
              <a:avLst>
                <a:gd name="adj" fmla="val 50000"/>
              </a:avLst>
            </a:prstGeom>
            <a:solidFill>
              <a:srgbClr val="FDF8EB"/>
            </a:solidFill>
            <a:ln>
              <a:solidFill>
                <a:srgbClr val="B781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A38EE4F-20C5-4EA1-8E0A-AEB83CFADAF6}"/>
                </a:ext>
              </a:extLst>
            </p:cNvPr>
            <p:cNvSpPr txBox="1"/>
            <p:nvPr/>
          </p:nvSpPr>
          <p:spPr>
            <a:xfrm>
              <a:off x="4559524" y="1837931"/>
              <a:ext cx="3180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gradFill>
                    <a:gsLst>
                      <a:gs pos="0">
                        <a:srgbClr val="B78152"/>
                      </a:gs>
                      <a:gs pos="100000">
                        <a:srgbClr val="8A4F2C"/>
                      </a:gs>
                    </a:gsLst>
                    <a:lin ang="5400000" scaled="1"/>
                  </a:gradFill>
                  <a:latin typeface="字魂103号-海棠手书" panose="00000500000000000000" pitchFamily="2" charset="-122"/>
                  <a:ea typeface="字魂103号-海棠手书" panose="00000500000000000000" pitchFamily="2" charset="-122"/>
                </a:rPr>
                <a:t>一 大漠孤烟塞北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584CE66-2822-44C4-866C-B32051E896F8}"/>
              </a:ext>
            </a:extLst>
          </p:cNvPr>
          <p:cNvGrpSpPr/>
          <p:nvPr/>
        </p:nvGrpSpPr>
        <p:grpSpPr>
          <a:xfrm>
            <a:off x="3872371" y="2771768"/>
            <a:ext cx="4365979" cy="677098"/>
            <a:chOff x="3872371" y="2771768"/>
            <a:chExt cx="4365979" cy="677098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5FBAC36E-5FBF-47D4-9882-CD2DAE412FBD}"/>
                </a:ext>
              </a:extLst>
            </p:cNvPr>
            <p:cNvSpPr/>
            <p:nvPr/>
          </p:nvSpPr>
          <p:spPr>
            <a:xfrm rot="16200000">
              <a:off x="5726541" y="917598"/>
              <a:ext cx="657639" cy="4365979"/>
            </a:xfrm>
            <a:prstGeom prst="roundRect">
              <a:avLst>
                <a:gd name="adj" fmla="val 50000"/>
              </a:avLst>
            </a:prstGeom>
            <a:solidFill>
              <a:srgbClr val="FDF8EB"/>
            </a:solidFill>
            <a:ln>
              <a:solidFill>
                <a:srgbClr val="B781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7F0D076-D49A-4031-8B21-95473440A5B9}"/>
                </a:ext>
              </a:extLst>
            </p:cNvPr>
            <p:cNvSpPr txBox="1"/>
            <p:nvPr/>
          </p:nvSpPr>
          <p:spPr>
            <a:xfrm>
              <a:off x="4559524" y="2864091"/>
              <a:ext cx="3180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gradFill>
                    <a:gsLst>
                      <a:gs pos="0">
                        <a:srgbClr val="B78152"/>
                      </a:gs>
                      <a:gs pos="100000">
                        <a:srgbClr val="8A4F2C"/>
                      </a:gs>
                    </a:gsLst>
                    <a:lin ang="5400000" scaled="1"/>
                  </a:gradFill>
                  <a:latin typeface="字魂103号-海棠手书" panose="00000500000000000000" pitchFamily="2" charset="-122"/>
                  <a:ea typeface="字魂103号-海棠手书" panose="00000500000000000000" pitchFamily="2" charset="-122"/>
                </a:rPr>
                <a:t>二 杏花春雨江南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5B8F068-0432-4523-9D4D-310CE7D604B2}"/>
              </a:ext>
            </a:extLst>
          </p:cNvPr>
          <p:cNvGrpSpPr/>
          <p:nvPr/>
        </p:nvGrpSpPr>
        <p:grpSpPr>
          <a:xfrm>
            <a:off x="3872371" y="3724065"/>
            <a:ext cx="4365979" cy="657639"/>
            <a:chOff x="3872371" y="3724065"/>
            <a:chExt cx="4365979" cy="657639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581860CB-44E2-4972-8C8B-CA3D34CA7B43}"/>
                </a:ext>
              </a:extLst>
            </p:cNvPr>
            <p:cNvSpPr/>
            <p:nvPr/>
          </p:nvSpPr>
          <p:spPr>
            <a:xfrm rot="16200000">
              <a:off x="5726541" y="1869895"/>
              <a:ext cx="657639" cy="4365979"/>
            </a:xfrm>
            <a:prstGeom prst="roundRect">
              <a:avLst>
                <a:gd name="adj" fmla="val 50000"/>
              </a:avLst>
            </a:prstGeom>
            <a:solidFill>
              <a:srgbClr val="FDF8EB"/>
            </a:solidFill>
            <a:ln>
              <a:solidFill>
                <a:srgbClr val="B781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A02C950-BCA0-496B-89E0-5095C54357C2}"/>
                </a:ext>
              </a:extLst>
            </p:cNvPr>
            <p:cNvSpPr txBox="1"/>
            <p:nvPr/>
          </p:nvSpPr>
          <p:spPr>
            <a:xfrm>
              <a:off x="4559524" y="3748011"/>
              <a:ext cx="3180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gradFill>
                    <a:gsLst>
                      <a:gs pos="0">
                        <a:srgbClr val="B78152"/>
                      </a:gs>
                      <a:gs pos="100000">
                        <a:srgbClr val="8A4F2C"/>
                      </a:gs>
                    </a:gsLst>
                    <a:lin ang="5400000" scaled="1"/>
                  </a:gradFill>
                  <a:latin typeface="字魂103号-海棠手书" panose="00000500000000000000" pitchFamily="2" charset="-122"/>
                  <a:ea typeface="字魂103号-海棠手书" panose="00000500000000000000" pitchFamily="2" charset="-122"/>
                </a:rPr>
                <a:t>三 山水田园牧歌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F9FB66A-3A13-4B1E-9F9B-AD3EC1C04FED}"/>
              </a:ext>
            </a:extLst>
          </p:cNvPr>
          <p:cNvGrpSpPr/>
          <p:nvPr/>
        </p:nvGrpSpPr>
        <p:grpSpPr>
          <a:xfrm>
            <a:off x="3872371" y="4676360"/>
            <a:ext cx="4365979" cy="662266"/>
            <a:chOff x="3872371" y="4676360"/>
            <a:chExt cx="4365979" cy="662266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12030D33-FA46-407B-9644-21B114AF2F7B}"/>
                </a:ext>
              </a:extLst>
            </p:cNvPr>
            <p:cNvSpPr/>
            <p:nvPr/>
          </p:nvSpPr>
          <p:spPr>
            <a:xfrm rot="16200000">
              <a:off x="5726541" y="2822190"/>
              <a:ext cx="657639" cy="4365979"/>
            </a:xfrm>
            <a:prstGeom prst="roundRect">
              <a:avLst>
                <a:gd name="adj" fmla="val 50000"/>
              </a:avLst>
            </a:prstGeom>
            <a:solidFill>
              <a:srgbClr val="FDF8EB"/>
            </a:solidFill>
            <a:ln>
              <a:solidFill>
                <a:srgbClr val="B781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C681C9B-A481-4688-A7B1-9F8DCB572840}"/>
                </a:ext>
              </a:extLst>
            </p:cNvPr>
            <p:cNvSpPr txBox="1"/>
            <p:nvPr/>
          </p:nvSpPr>
          <p:spPr>
            <a:xfrm>
              <a:off x="4559524" y="4753851"/>
              <a:ext cx="3180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gradFill>
                    <a:gsLst>
                      <a:gs pos="0">
                        <a:srgbClr val="B78152"/>
                      </a:gs>
                      <a:gs pos="100000">
                        <a:srgbClr val="8A4F2C"/>
                      </a:gs>
                    </a:gsLst>
                    <a:lin ang="5400000" scaled="1"/>
                  </a:gradFill>
                  <a:latin typeface="字魂103号-海棠手书" panose="00000500000000000000" pitchFamily="2" charset="-122"/>
                  <a:ea typeface="字魂103号-海棠手书" panose="00000500000000000000" pitchFamily="2" charset="-122"/>
                </a:rPr>
                <a:t>四 金戈铁马阳关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6278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E4F126A-DFF7-4CFA-99FF-CEE95D86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113B31-1D4A-4BF8-BEFB-323D93FA7F64}"/>
              </a:ext>
            </a:extLst>
          </p:cNvPr>
          <p:cNvGrpSpPr/>
          <p:nvPr/>
        </p:nvGrpSpPr>
        <p:grpSpPr>
          <a:xfrm>
            <a:off x="3004849" y="538156"/>
            <a:ext cx="6182303" cy="289366"/>
            <a:chOff x="2939970" y="949125"/>
            <a:chExt cx="6182303" cy="28936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009E028-8F0A-45CA-B2A0-FC87589D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00396" y="949125"/>
              <a:ext cx="1621877" cy="28936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9713125-2C6B-42BC-9037-3424F45E0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939970" y="949125"/>
              <a:ext cx="1621877" cy="289366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FAB2C85-BB28-4B7F-AAE9-5DA4BF70E7F3}"/>
              </a:ext>
            </a:extLst>
          </p:cNvPr>
          <p:cNvSpPr txBox="1"/>
          <p:nvPr/>
        </p:nvSpPr>
        <p:spPr>
          <a:xfrm>
            <a:off x="4871389" y="390452"/>
            <a:ext cx="2531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-15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金戈铁马阳关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186170A-1D99-47F0-8868-1177922125EC}"/>
              </a:ext>
            </a:extLst>
          </p:cNvPr>
          <p:cNvGrpSpPr/>
          <p:nvPr/>
        </p:nvGrpSpPr>
        <p:grpSpPr>
          <a:xfrm>
            <a:off x="1412290" y="3098929"/>
            <a:ext cx="2403304" cy="3183037"/>
            <a:chOff x="2596959" y="1967697"/>
            <a:chExt cx="2403304" cy="3183037"/>
          </a:xfrm>
        </p:grpSpPr>
        <p:sp>
          <p:nvSpPr>
            <p:cNvPr id="9" name="六边形 8">
              <a:extLst>
                <a:ext uri="{FF2B5EF4-FFF2-40B4-BE49-F238E27FC236}">
                  <a16:creationId xmlns:a16="http://schemas.microsoft.com/office/drawing/2014/main" id="{E333A6C8-1524-4138-B550-04CDCB275BE7}"/>
                </a:ext>
              </a:extLst>
            </p:cNvPr>
            <p:cNvSpPr/>
            <p:nvPr/>
          </p:nvSpPr>
          <p:spPr>
            <a:xfrm>
              <a:off x="4317357" y="1967697"/>
              <a:ext cx="682906" cy="588712"/>
            </a:xfrm>
            <a:prstGeom prst="hexagon">
              <a:avLst/>
            </a:prstGeom>
            <a:solidFill>
              <a:srgbClr val="B78152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</a:rPr>
                <a:t>一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5EDD8DF-CD31-4817-A06E-50AAF949C4EF}"/>
                </a:ext>
              </a:extLst>
            </p:cNvPr>
            <p:cNvSpPr txBox="1"/>
            <p:nvPr/>
          </p:nvSpPr>
          <p:spPr>
            <a:xfrm>
              <a:off x="2596959" y="2548427"/>
              <a:ext cx="1477328" cy="259073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  <a:cs typeface="+mn-ea"/>
                  <a:sym typeface="+mn-lt"/>
                </a:rPr>
                <a:t>效果会更好。图标以及图片均可根据您的个人需要来进行一键替换。数据图表均可进行替换和编辑，根据需要进行设置</a:t>
              </a: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0A046D9-2132-44E4-9BFC-9875886DE9DC}"/>
                </a:ext>
              </a:extLst>
            </p:cNvPr>
            <p:cNvCxnSpPr>
              <a:cxnSpLocks/>
            </p:cNvCxnSpPr>
            <p:nvPr/>
          </p:nvCxnSpPr>
          <p:spPr>
            <a:xfrm>
              <a:off x="4195822" y="2558005"/>
              <a:ext cx="0" cy="2592729"/>
            </a:xfrm>
            <a:prstGeom prst="line">
              <a:avLst/>
            </a:prstGeom>
            <a:ln>
              <a:solidFill>
                <a:srgbClr val="B781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F9DE402-E969-4721-97BF-824A80DAB49E}"/>
              </a:ext>
            </a:extLst>
          </p:cNvPr>
          <p:cNvGrpSpPr/>
          <p:nvPr/>
        </p:nvGrpSpPr>
        <p:grpSpPr>
          <a:xfrm>
            <a:off x="5005169" y="2392873"/>
            <a:ext cx="2403303" cy="3183037"/>
            <a:chOff x="2596960" y="1967697"/>
            <a:chExt cx="2403303" cy="3183037"/>
          </a:xfrm>
        </p:grpSpPr>
        <p:sp>
          <p:nvSpPr>
            <p:cNvPr id="28" name="六边形 27">
              <a:extLst>
                <a:ext uri="{FF2B5EF4-FFF2-40B4-BE49-F238E27FC236}">
                  <a16:creationId xmlns:a16="http://schemas.microsoft.com/office/drawing/2014/main" id="{C91B2B24-A576-4BC8-9401-AB113E5B5605}"/>
                </a:ext>
              </a:extLst>
            </p:cNvPr>
            <p:cNvSpPr/>
            <p:nvPr/>
          </p:nvSpPr>
          <p:spPr>
            <a:xfrm>
              <a:off x="4317357" y="1967697"/>
              <a:ext cx="682906" cy="588712"/>
            </a:xfrm>
            <a:prstGeom prst="hexagon">
              <a:avLst/>
            </a:prstGeom>
            <a:solidFill>
              <a:srgbClr val="B78152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</a:rPr>
                <a:t>二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A61EC84-202A-4A58-B9F8-59376C4CDAE0}"/>
                </a:ext>
              </a:extLst>
            </p:cNvPr>
            <p:cNvSpPr txBox="1"/>
            <p:nvPr/>
          </p:nvSpPr>
          <p:spPr>
            <a:xfrm>
              <a:off x="2596960" y="2548427"/>
              <a:ext cx="1477328" cy="259073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  <a:cs typeface="+mn-ea"/>
                  <a:sym typeface="+mn-lt"/>
                </a:rPr>
                <a:t>效果会更好。图标以及图片均可根据您的个人需要来进行一键替换。数据图表均可进行替换和编辑进行设置</a:t>
              </a: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E0628ED-577C-4DA7-8B37-934C365A0EE8}"/>
                </a:ext>
              </a:extLst>
            </p:cNvPr>
            <p:cNvCxnSpPr>
              <a:cxnSpLocks/>
            </p:cNvCxnSpPr>
            <p:nvPr/>
          </p:nvCxnSpPr>
          <p:spPr>
            <a:xfrm>
              <a:off x="4195822" y="2558005"/>
              <a:ext cx="0" cy="2592729"/>
            </a:xfrm>
            <a:prstGeom prst="line">
              <a:avLst/>
            </a:prstGeom>
            <a:ln>
              <a:solidFill>
                <a:srgbClr val="B781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42A0163-AA93-4692-8DB8-1B6DBAC386E8}"/>
              </a:ext>
            </a:extLst>
          </p:cNvPr>
          <p:cNvGrpSpPr/>
          <p:nvPr/>
        </p:nvGrpSpPr>
        <p:grpSpPr>
          <a:xfrm>
            <a:off x="8598047" y="1073359"/>
            <a:ext cx="2403303" cy="3183037"/>
            <a:chOff x="2596960" y="1967697"/>
            <a:chExt cx="2403303" cy="3183037"/>
          </a:xfrm>
        </p:grpSpPr>
        <p:sp>
          <p:nvSpPr>
            <p:cNvPr id="32" name="六边形 31">
              <a:extLst>
                <a:ext uri="{FF2B5EF4-FFF2-40B4-BE49-F238E27FC236}">
                  <a16:creationId xmlns:a16="http://schemas.microsoft.com/office/drawing/2014/main" id="{A5E3F19F-0ADD-4B23-891A-A2BC8B02BF29}"/>
                </a:ext>
              </a:extLst>
            </p:cNvPr>
            <p:cNvSpPr/>
            <p:nvPr/>
          </p:nvSpPr>
          <p:spPr>
            <a:xfrm>
              <a:off x="4317357" y="1967697"/>
              <a:ext cx="682906" cy="588712"/>
            </a:xfrm>
            <a:prstGeom prst="hexagon">
              <a:avLst/>
            </a:prstGeom>
            <a:solidFill>
              <a:srgbClr val="B78152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</a:rPr>
                <a:t>三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5B715A8-C550-49C2-94B8-E3BB701EF1AB}"/>
                </a:ext>
              </a:extLst>
            </p:cNvPr>
            <p:cNvSpPr txBox="1"/>
            <p:nvPr/>
          </p:nvSpPr>
          <p:spPr>
            <a:xfrm>
              <a:off x="2596960" y="2548427"/>
              <a:ext cx="1477328" cy="259073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  <a:cs typeface="+mn-ea"/>
                  <a:sym typeface="+mn-lt"/>
                </a:rPr>
                <a:t>效果会更好。图标以及图片均可根据您的个人需要来进行一键替换。数据图表均可进行替换和编辑据需要进行设置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4391A4FF-2361-4044-9D77-EA4CCEE0AD3D}"/>
                </a:ext>
              </a:extLst>
            </p:cNvPr>
            <p:cNvCxnSpPr>
              <a:cxnSpLocks/>
            </p:cNvCxnSpPr>
            <p:nvPr/>
          </p:nvCxnSpPr>
          <p:spPr>
            <a:xfrm>
              <a:off x="4195822" y="2558005"/>
              <a:ext cx="0" cy="2592729"/>
            </a:xfrm>
            <a:prstGeom prst="line">
              <a:avLst/>
            </a:prstGeom>
            <a:ln>
              <a:solidFill>
                <a:srgbClr val="B781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9A40AC2A-55B5-4284-A02C-630791281A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7040" y="4399230"/>
            <a:ext cx="5394961" cy="2458769"/>
          </a:xfrm>
          <a:custGeom>
            <a:avLst/>
            <a:gdLst>
              <a:gd name="connsiteX0" fmla="*/ 0 w 6431279"/>
              <a:gd name="connsiteY0" fmla="*/ 0 h 3488160"/>
              <a:gd name="connsiteX1" fmla="*/ 6431279 w 6431279"/>
              <a:gd name="connsiteY1" fmla="*/ 0 h 3488160"/>
              <a:gd name="connsiteX2" fmla="*/ 6431279 w 6431279"/>
              <a:gd name="connsiteY2" fmla="*/ 3488160 h 3488160"/>
              <a:gd name="connsiteX3" fmla="*/ 0 w 6431279"/>
              <a:gd name="connsiteY3" fmla="*/ 3488160 h 348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31279" h="3488160">
                <a:moveTo>
                  <a:pt x="0" y="0"/>
                </a:moveTo>
                <a:lnTo>
                  <a:pt x="6431279" y="0"/>
                </a:lnTo>
                <a:lnTo>
                  <a:pt x="6431279" y="3488160"/>
                </a:lnTo>
                <a:lnTo>
                  <a:pt x="0" y="3488160"/>
                </a:lnTo>
                <a:close/>
              </a:path>
            </a:pathLst>
          </a:cu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1604AE2-5DAB-42D0-8BB1-FE0FD79919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46829">
            <a:off x="1521920" y="1300259"/>
            <a:ext cx="1904521" cy="190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64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E4F126A-DFF7-4CFA-99FF-CEE95D86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AC014A2-903B-4BF4-8E62-C8184E8EB8B1}"/>
              </a:ext>
            </a:extLst>
          </p:cNvPr>
          <p:cNvSpPr/>
          <p:nvPr/>
        </p:nvSpPr>
        <p:spPr>
          <a:xfrm>
            <a:off x="4503420" y="2103120"/>
            <a:ext cx="6728460" cy="3413760"/>
          </a:xfrm>
          <a:prstGeom prst="rect">
            <a:avLst/>
          </a:prstGeom>
          <a:solidFill>
            <a:srgbClr val="FDF8EB">
              <a:alpha val="16000"/>
            </a:srgbClr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113B31-1D4A-4BF8-BEFB-323D93FA7F64}"/>
              </a:ext>
            </a:extLst>
          </p:cNvPr>
          <p:cNvGrpSpPr/>
          <p:nvPr/>
        </p:nvGrpSpPr>
        <p:grpSpPr>
          <a:xfrm>
            <a:off x="3004849" y="538156"/>
            <a:ext cx="6182303" cy="289366"/>
            <a:chOff x="2939970" y="949125"/>
            <a:chExt cx="6182303" cy="28936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009E028-8F0A-45CA-B2A0-FC87589D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00396" y="949125"/>
              <a:ext cx="1621877" cy="28936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9713125-2C6B-42BC-9037-3424F45E0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939970" y="949125"/>
              <a:ext cx="1621877" cy="289366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FAB2C85-BB28-4B7F-AAE9-5DA4BF70E7F3}"/>
              </a:ext>
            </a:extLst>
          </p:cNvPr>
          <p:cNvSpPr txBox="1"/>
          <p:nvPr/>
        </p:nvSpPr>
        <p:spPr>
          <a:xfrm>
            <a:off x="4871389" y="390452"/>
            <a:ext cx="2531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-15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金戈铁马阳关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DF64FE-2440-4EA1-9C69-91E678A10993}"/>
              </a:ext>
            </a:extLst>
          </p:cNvPr>
          <p:cNvSpPr/>
          <p:nvPr/>
        </p:nvSpPr>
        <p:spPr>
          <a:xfrm>
            <a:off x="869592" y="1775460"/>
            <a:ext cx="3383280" cy="4114800"/>
          </a:xfrm>
          <a:prstGeom prst="rect">
            <a:avLst/>
          </a:prstGeom>
          <a:solidFill>
            <a:srgbClr val="B78152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BD5B04B-06EC-4856-B83F-D7A3E606DDDE}"/>
              </a:ext>
            </a:extLst>
          </p:cNvPr>
          <p:cNvGrpSpPr/>
          <p:nvPr/>
        </p:nvGrpSpPr>
        <p:grpSpPr>
          <a:xfrm>
            <a:off x="4867944" y="2407520"/>
            <a:ext cx="1598863" cy="2804961"/>
            <a:chOff x="2596959" y="2548427"/>
            <a:chExt cx="1598863" cy="2602307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048FB0A-34CC-4178-8549-FE3AB6957184}"/>
                </a:ext>
              </a:extLst>
            </p:cNvPr>
            <p:cNvSpPr txBox="1"/>
            <p:nvPr/>
          </p:nvSpPr>
          <p:spPr>
            <a:xfrm>
              <a:off x="2596959" y="2548427"/>
              <a:ext cx="1477328" cy="259073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  <a:cs typeface="+mn-ea"/>
                  <a:sym typeface="+mn-lt"/>
                </a:rPr>
                <a:t>效果会更好。图标以及图片均可根据您的个人需要来进行一键替换。数据图表均可进行替换和编辑，根据需要进行设置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A762D3D-BBD7-4859-B384-23395BAE68C3}"/>
                </a:ext>
              </a:extLst>
            </p:cNvPr>
            <p:cNvCxnSpPr>
              <a:cxnSpLocks/>
            </p:cNvCxnSpPr>
            <p:nvPr/>
          </p:nvCxnSpPr>
          <p:spPr>
            <a:xfrm>
              <a:off x="4195822" y="2558005"/>
              <a:ext cx="0" cy="2592729"/>
            </a:xfrm>
            <a:prstGeom prst="line">
              <a:avLst/>
            </a:prstGeom>
            <a:ln>
              <a:solidFill>
                <a:srgbClr val="B781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5549C46-F161-4288-BD30-76BBE8AC7C32}"/>
              </a:ext>
            </a:extLst>
          </p:cNvPr>
          <p:cNvGrpSpPr/>
          <p:nvPr/>
        </p:nvGrpSpPr>
        <p:grpSpPr>
          <a:xfrm>
            <a:off x="7229803" y="2407520"/>
            <a:ext cx="1598862" cy="2804961"/>
            <a:chOff x="2596960" y="2548427"/>
            <a:chExt cx="1598862" cy="2602307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4F5F9ED-0FBA-4168-A7CA-7A0B06232FDE}"/>
                </a:ext>
              </a:extLst>
            </p:cNvPr>
            <p:cNvSpPr txBox="1"/>
            <p:nvPr/>
          </p:nvSpPr>
          <p:spPr>
            <a:xfrm>
              <a:off x="2596960" y="2548427"/>
              <a:ext cx="1477328" cy="259073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  <a:cs typeface="+mn-ea"/>
                  <a:sym typeface="+mn-lt"/>
                </a:rPr>
                <a:t>效果会更好。图标以及图片均可根据您的个人需要来进行一键替换。数据可进行替换和编辑，根据需要进行设置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F3EF1F9-EA05-4AAB-A061-A50D5EBCFB63}"/>
                </a:ext>
              </a:extLst>
            </p:cNvPr>
            <p:cNvCxnSpPr>
              <a:cxnSpLocks/>
            </p:cNvCxnSpPr>
            <p:nvPr/>
          </p:nvCxnSpPr>
          <p:spPr>
            <a:xfrm>
              <a:off x="4195822" y="2558005"/>
              <a:ext cx="0" cy="2592729"/>
            </a:xfrm>
            <a:prstGeom prst="line">
              <a:avLst/>
            </a:prstGeom>
            <a:ln>
              <a:solidFill>
                <a:srgbClr val="B781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C89E704-97BB-44F3-A598-FDB21702FA35}"/>
              </a:ext>
            </a:extLst>
          </p:cNvPr>
          <p:cNvGrpSpPr/>
          <p:nvPr/>
        </p:nvGrpSpPr>
        <p:grpSpPr>
          <a:xfrm>
            <a:off x="9591660" y="2407520"/>
            <a:ext cx="1275697" cy="2804961"/>
            <a:chOff x="2920125" y="2548427"/>
            <a:chExt cx="1275697" cy="260230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A665EB-D9A7-4A95-9BA7-4DF640B2AE68}"/>
                </a:ext>
              </a:extLst>
            </p:cNvPr>
            <p:cNvSpPr txBox="1"/>
            <p:nvPr/>
          </p:nvSpPr>
          <p:spPr>
            <a:xfrm>
              <a:off x="2920125" y="2548427"/>
              <a:ext cx="1154162" cy="259073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  <a:cs typeface="+mn-ea"/>
                  <a:sym typeface="+mn-lt"/>
                </a:rPr>
                <a:t>效果会更好。图标以及图片均可根据您的个人需要来进行一键替换。数据图表均可，根据需要进行设置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AF825AD-45E9-4634-8114-59D4E8F2BCD1}"/>
                </a:ext>
              </a:extLst>
            </p:cNvPr>
            <p:cNvCxnSpPr>
              <a:cxnSpLocks/>
            </p:cNvCxnSpPr>
            <p:nvPr/>
          </p:nvCxnSpPr>
          <p:spPr>
            <a:xfrm>
              <a:off x="4195822" y="2558005"/>
              <a:ext cx="0" cy="2592729"/>
            </a:xfrm>
            <a:prstGeom prst="line">
              <a:avLst/>
            </a:prstGeom>
            <a:ln>
              <a:solidFill>
                <a:srgbClr val="B781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六边形 11">
            <a:extLst>
              <a:ext uri="{FF2B5EF4-FFF2-40B4-BE49-F238E27FC236}">
                <a16:creationId xmlns:a16="http://schemas.microsoft.com/office/drawing/2014/main" id="{58EB544C-041D-4AD1-A50D-A0CED570B875}"/>
              </a:ext>
            </a:extLst>
          </p:cNvPr>
          <p:cNvSpPr/>
          <p:nvPr/>
        </p:nvSpPr>
        <p:spPr>
          <a:xfrm>
            <a:off x="1017270" y="2440371"/>
            <a:ext cx="3177540" cy="2739258"/>
          </a:xfrm>
          <a:prstGeom prst="hexagon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824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E4F126A-DFF7-4CFA-99FF-CEE95D86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113B31-1D4A-4BF8-BEFB-323D93FA7F64}"/>
              </a:ext>
            </a:extLst>
          </p:cNvPr>
          <p:cNvGrpSpPr/>
          <p:nvPr/>
        </p:nvGrpSpPr>
        <p:grpSpPr>
          <a:xfrm>
            <a:off x="3004849" y="538156"/>
            <a:ext cx="6182303" cy="289366"/>
            <a:chOff x="2939970" y="949125"/>
            <a:chExt cx="6182303" cy="28936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009E028-8F0A-45CA-B2A0-FC87589D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00396" y="949125"/>
              <a:ext cx="1621877" cy="28936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9713125-2C6B-42BC-9037-3424F45E0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939970" y="949125"/>
              <a:ext cx="1621877" cy="289366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FAB2C85-BB28-4B7F-AAE9-5DA4BF70E7F3}"/>
              </a:ext>
            </a:extLst>
          </p:cNvPr>
          <p:cNvSpPr txBox="1"/>
          <p:nvPr/>
        </p:nvSpPr>
        <p:spPr>
          <a:xfrm>
            <a:off x="4871389" y="390452"/>
            <a:ext cx="2531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-15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金戈铁马阳关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1BC3735-511E-49AF-8FA8-B0BA33C6019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3514" y="1520190"/>
            <a:ext cx="10384972" cy="21717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8A261C2-6D8C-46F9-A198-44924C00354F}"/>
              </a:ext>
            </a:extLst>
          </p:cNvPr>
          <p:cNvSpPr/>
          <p:nvPr/>
        </p:nvSpPr>
        <p:spPr>
          <a:xfrm>
            <a:off x="903514" y="3691890"/>
            <a:ext cx="10382024" cy="2171700"/>
          </a:xfrm>
          <a:prstGeom prst="rect">
            <a:avLst/>
          </a:prstGeom>
          <a:solidFill>
            <a:srgbClr val="B78152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F0A9233-73F4-47D5-AE6D-482C73384DFC}"/>
              </a:ext>
            </a:extLst>
          </p:cNvPr>
          <p:cNvGrpSpPr/>
          <p:nvPr/>
        </p:nvGrpSpPr>
        <p:grpSpPr>
          <a:xfrm>
            <a:off x="7531137" y="4144883"/>
            <a:ext cx="1598861" cy="1375808"/>
            <a:chOff x="2596961" y="2548427"/>
            <a:chExt cx="1598861" cy="260230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EC0AA67-BD8A-43F8-BB62-12D5D8AEA53C}"/>
                </a:ext>
              </a:extLst>
            </p:cNvPr>
            <p:cNvSpPr txBox="1"/>
            <p:nvPr/>
          </p:nvSpPr>
          <p:spPr>
            <a:xfrm>
              <a:off x="2596961" y="2548427"/>
              <a:ext cx="1477328" cy="259073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  <a:cs typeface="+mn-ea"/>
                  <a:sym typeface="+mn-lt"/>
                </a:rPr>
                <a:t>效果会更好。图标以及图片均可根据您的个人需要来进行一键替换。数据图表均可进行替换和编辑，根据需要进行设置</a:t>
              </a: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798A0CCA-0B02-4003-88DB-45B186F14338}"/>
                </a:ext>
              </a:extLst>
            </p:cNvPr>
            <p:cNvCxnSpPr>
              <a:cxnSpLocks/>
            </p:cNvCxnSpPr>
            <p:nvPr/>
          </p:nvCxnSpPr>
          <p:spPr>
            <a:xfrm>
              <a:off x="4195822" y="2558005"/>
              <a:ext cx="0" cy="2592729"/>
            </a:xfrm>
            <a:prstGeom prst="line">
              <a:avLst/>
            </a:prstGeom>
            <a:ln>
              <a:solidFill>
                <a:srgbClr val="B781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FDBC4F-364C-4F21-AA1C-4AA63492D038}"/>
              </a:ext>
            </a:extLst>
          </p:cNvPr>
          <p:cNvGrpSpPr/>
          <p:nvPr/>
        </p:nvGrpSpPr>
        <p:grpSpPr>
          <a:xfrm>
            <a:off x="2753397" y="4144883"/>
            <a:ext cx="1598861" cy="1375808"/>
            <a:chOff x="2596961" y="2548427"/>
            <a:chExt cx="1598861" cy="260230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C055B8A-CC18-4CBD-98A9-C64C77C9AD68}"/>
                </a:ext>
              </a:extLst>
            </p:cNvPr>
            <p:cNvSpPr txBox="1"/>
            <p:nvPr/>
          </p:nvSpPr>
          <p:spPr>
            <a:xfrm>
              <a:off x="2596961" y="2548427"/>
              <a:ext cx="1477328" cy="259073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  <a:cs typeface="+mn-ea"/>
                  <a:sym typeface="+mn-lt"/>
                </a:rPr>
                <a:t>效果会更好。图标以及图片均可根据您的个人需要来进行一键替换。数据图表均可进行替换和编辑，根据需要进行设置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3C1E548-63C7-4AEF-805B-93CC02095B7A}"/>
                </a:ext>
              </a:extLst>
            </p:cNvPr>
            <p:cNvCxnSpPr>
              <a:cxnSpLocks/>
            </p:cNvCxnSpPr>
            <p:nvPr/>
          </p:nvCxnSpPr>
          <p:spPr>
            <a:xfrm>
              <a:off x="4195822" y="2558005"/>
              <a:ext cx="0" cy="2592729"/>
            </a:xfrm>
            <a:prstGeom prst="line">
              <a:avLst/>
            </a:prstGeom>
            <a:ln>
              <a:solidFill>
                <a:srgbClr val="B781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4DD1DEFB-BFC2-47FD-99FE-662CB96E87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079" y="4194811"/>
            <a:ext cx="1257880" cy="129159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F06BFD8-5DF5-47B2-B230-E96CBE269F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00000">
            <a:off x="9460225" y="4175755"/>
            <a:ext cx="1310646" cy="13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49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E4F126A-DFF7-4CFA-99FF-CEE95D86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AACD119-DA1A-43AC-AA02-0350E44E21C4}"/>
              </a:ext>
            </a:extLst>
          </p:cNvPr>
          <p:cNvSpPr/>
          <p:nvPr/>
        </p:nvSpPr>
        <p:spPr>
          <a:xfrm>
            <a:off x="910431" y="5204459"/>
            <a:ext cx="10371138" cy="754380"/>
          </a:xfrm>
          <a:prstGeom prst="rect">
            <a:avLst/>
          </a:prstGeom>
          <a:solidFill>
            <a:srgbClr val="B78152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113B31-1D4A-4BF8-BEFB-323D93FA7F64}"/>
              </a:ext>
            </a:extLst>
          </p:cNvPr>
          <p:cNvGrpSpPr/>
          <p:nvPr/>
        </p:nvGrpSpPr>
        <p:grpSpPr>
          <a:xfrm>
            <a:off x="3004849" y="538156"/>
            <a:ext cx="6182303" cy="289366"/>
            <a:chOff x="2939970" y="949125"/>
            <a:chExt cx="6182303" cy="28936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009E028-8F0A-45CA-B2A0-FC87589D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00396" y="949125"/>
              <a:ext cx="1621877" cy="28936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9713125-2C6B-42BC-9037-3424F45E0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939970" y="949125"/>
              <a:ext cx="1621877" cy="289366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FAB2C85-BB28-4B7F-AAE9-5DA4BF70E7F3}"/>
              </a:ext>
            </a:extLst>
          </p:cNvPr>
          <p:cNvSpPr txBox="1"/>
          <p:nvPr/>
        </p:nvSpPr>
        <p:spPr>
          <a:xfrm>
            <a:off x="4871389" y="390452"/>
            <a:ext cx="2531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-15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金戈铁马阳关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404A25-17EB-42A7-95A6-EC7E5D2002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410" y="3023869"/>
            <a:ext cx="4556760" cy="303784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4E6BBFB9-8E17-4F8A-B4DE-10347A050F32}"/>
              </a:ext>
            </a:extLst>
          </p:cNvPr>
          <p:cNvGrpSpPr/>
          <p:nvPr/>
        </p:nvGrpSpPr>
        <p:grpSpPr>
          <a:xfrm>
            <a:off x="9552797" y="2079859"/>
            <a:ext cx="1598863" cy="2804961"/>
            <a:chOff x="2596959" y="2548427"/>
            <a:chExt cx="1598863" cy="2602307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DD8E3CE-D220-42AD-A82B-77623A538538}"/>
                </a:ext>
              </a:extLst>
            </p:cNvPr>
            <p:cNvSpPr txBox="1"/>
            <p:nvPr/>
          </p:nvSpPr>
          <p:spPr>
            <a:xfrm>
              <a:off x="2596959" y="2548427"/>
              <a:ext cx="1477328" cy="259073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  <a:cs typeface="+mn-ea"/>
                  <a:sym typeface="+mn-lt"/>
                </a:rPr>
                <a:t>效果会更好。图标以及图片均可根据您的个人需要来进行一键替换。数据图表均可进行替换和编辑，根据需要进行设置</a:t>
              </a: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B404624F-7FFD-4DC7-8C5D-84FF5813274C}"/>
                </a:ext>
              </a:extLst>
            </p:cNvPr>
            <p:cNvCxnSpPr>
              <a:cxnSpLocks/>
            </p:cNvCxnSpPr>
            <p:nvPr/>
          </p:nvCxnSpPr>
          <p:spPr>
            <a:xfrm>
              <a:off x="4195822" y="2558005"/>
              <a:ext cx="0" cy="2592729"/>
            </a:xfrm>
            <a:prstGeom prst="line">
              <a:avLst/>
            </a:prstGeom>
            <a:ln>
              <a:solidFill>
                <a:srgbClr val="B781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F1364D3-E705-4903-96BC-3F7E4FBDFE72}"/>
              </a:ext>
            </a:extLst>
          </p:cNvPr>
          <p:cNvGrpSpPr/>
          <p:nvPr/>
        </p:nvGrpSpPr>
        <p:grpSpPr>
          <a:xfrm>
            <a:off x="7673402" y="2079859"/>
            <a:ext cx="1275697" cy="2804961"/>
            <a:chOff x="2920125" y="2548427"/>
            <a:chExt cx="1275697" cy="2602307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C93B2EA-F877-4069-B4B0-729500EC04FB}"/>
                </a:ext>
              </a:extLst>
            </p:cNvPr>
            <p:cNvSpPr txBox="1"/>
            <p:nvPr/>
          </p:nvSpPr>
          <p:spPr>
            <a:xfrm>
              <a:off x="2920125" y="2548427"/>
              <a:ext cx="1154162" cy="259073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  <a:cs typeface="+mn-ea"/>
                  <a:sym typeface="+mn-lt"/>
                </a:rPr>
                <a:t>效果会更好。图标以及图片均可根据您的个人需要来进行一键替换。数据图表均可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64D41DC-6A61-42A6-904B-60C611FD5659}"/>
                </a:ext>
              </a:extLst>
            </p:cNvPr>
            <p:cNvCxnSpPr>
              <a:cxnSpLocks/>
            </p:cNvCxnSpPr>
            <p:nvPr/>
          </p:nvCxnSpPr>
          <p:spPr>
            <a:xfrm>
              <a:off x="4195822" y="2558005"/>
              <a:ext cx="0" cy="2592729"/>
            </a:xfrm>
            <a:prstGeom prst="line">
              <a:avLst/>
            </a:prstGeom>
            <a:ln>
              <a:solidFill>
                <a:srgbClr val="B781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E1D404C-2019-48D0-9FE1-988E81D42710}"/>
              </a:ext>
            </a:extLst>
          </p:cNvPr>
          <p:cNvGrpSpPr/>
          <p:nvPr/>
        </p:nvGrpSpPr>
        <p:grpSpPr>
          <a:xfrm>
            <a:off x="5794006" y="2079859"/>
            <a:ext cx="1275697" cy="2804961"/>
            <a:chOff x="2920125" y="2548427"/>
            <a:chExt cx="1275697" cy="2602307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EB166DE-F137-468B-8275-009ABEBCF79A}"/>
                </a:ext>
              </a:extLst>
            </p:cNvPr>
            <p:cNvSpPr txBox="1"/>
            <p:nvPr/>
          </p:nvSpPr>
          <p:spPr>
            <a:xfrm>
              <a:off x="2920125" y="2548427"/>
              <a:ext cx="1154162" cy="259073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just" hangingPunct="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B78152"/>
                  </a:solidFill>
                  <a:latin typeface="字魂103号-海棠手书" panose="00000500000000000000" pitchFamily="2" charset="-122"/>
                  <a:ea typeface="字魂103号-海棠手书" panose="00000500000000000000" pitchFamily="2" charset="-122"/>
                  <a:cs typeface="+mn-ea"/>
                  <a:sym typeface="+mn-lt"/>
                </a:rPr>
                <a:t>效果会更好。图标以及图片均可根据您的个人需要来进行一键替换。数据图表均可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EE0D0CF-6645-4FC7-9D8C-C8454D90C0C6}"/>
                </a:ext>
              </a:extLst>
            </p:cNvPr>
            <p:cNvCxnSpPr>
              <a:cxnSpLocks/>
            </p:cNvCxnSpPr>
            <p:nvPr/>
          </p:nvCxnSpPr>
          <p:spPr>
            <a:xfrm>
              <a:off x="4195822" y="2558005"/>
              <a:ext cx="0" cy="2592729"/>
            </a:xfrm>
            <a:prstGeom prst="line">
              <a:avLst/>
            </a:prstGeom>
            <a:ln>
              <a:solidFill>
                <a:srgbClr val="B781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5CD9675-26F4-42D9-A6C5-777275631A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46829">
            <a:off x="1738968" y="1669708"/>
            <a:ext cx="1470424" cy="1470422"/>
          </a:xfrm>
          <a:prstGeom prst="rect">
            <a:avLst/>
          </a:prstGeom>
        </p:spPr>
      </p:pic>
      <p:sp>
        <p:nvSpPr>
          <p:cNvPr id="16" name="六边形 15">
            <a:extLst>
              <a:ext uri="{FF2B5EF4-FFF2-40B4-BE49-F238E27FC236}">
                <a16:creationId xmlns:a16="http://schemas.microsoft.com/office/drawing/2014/main" id="{36218E10-3FC8-4AAB-B87F-757575DD5415}"/>
              </a:ext>
            </a:extLst>
          </p:cNvPr>
          <p:cNvSpPr>
            <a:spLocks/>
          </p:cNvSpPr>
          <p:nvPr/>
        </p:nvSpPr>
        <p:spPr>
          <a:xfrm>
            <a:off x="4603109" y="2652675"/>
            <a:ext cx="623632" cy="531760"/>
          </a:xfrm>
          <a:prstGeom prst="hexagon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诗</a:t>
            </a:r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C7F60C48-CF7B-475B-B78E-5AF31A3F129C}"/>
              </a:ext>
            </a:extLst>
          </p:cNvPr>
          <p:cNvSpPr>
            <a:spLocks/>
          </p:cNvSpPr>
          <p:nvPr/>
        </p:nvSpPr>
        <p:spPr>
          <a:xfrm>
            <a:off x="4603109" y="3833292"/>
            <a:ext cx="623632" cy="531760"/>
          </a:xfrm>
          <a:prstGeom prst="hexagon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词</a:t>
            </a:r>
          </a:p>
        </p:txBody>
      </p:sp>
    </p:spTree>
    <p:extLst>
      <p:ext uri="{BB962C8B-B14F-4D97-AF65-F5344CB8AC3E}">
        <p14:creationId xmlns:p14="http://schemas.microsoft.com/office/powerpoint/2010/main" val="3615305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0"/>
      <p:bldP spid="16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677C0214-FE54-4FA5-9C3C-38597FA693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5E5ED99-6C85-4C6F-B43A-01E54F77B930}"/>
              </a:ext>
            </a:extLst>
          </p:cNvPr>
          <p:cNvSpPr txBox="1"/>
          <p:nvPr/>
        </p:nvSpPr>
        <p:spPr>
          <a:xfrm>
            <a:off x="1111453" y="4356528"/>
            <a:ext cx="408030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200000"/>
              </a:lnSpc>
            </a:pPr>
            <a:r>
              <a:rPr lang="zh-CN" altLang="en-US" sz="9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鼠标点击这里，输入您的文本文字，更改文字的颜色或者大小属性。还可以设置合适的文字格式，调整文字文本的行间距。建议您使用文档源文件中的原字体，效果会更好。图标以及图片均可根据您的个人需要来进行一键替换。数据图表均可进行替换和编辑，根据需要进行设置；祝你使用开心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7DFAD6E-67D1-445D-8B89-67517A4D4096}"/>
              </a:ext>
            </a:extLst>
          </p:cNvPr>
          <p:cNvSpPr txBox="1"/>
          <p:nvPr/>
        </p:nvSpPr>
        <p:spPr>
          <a:xfrm>
            <a:off x="5104307" y="1457124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CB44AD2-1CFB-4251-87C4-257705ED1A40}"/>
              </a:ext>
            </a:extLst>
          </p:cNvPr>
          <p:cNvSpPr txBox="1"/>
          <p:nvPr/>
        </p:nvSpPr>
        <p:spPr>
          <a:xfrm>
            <a:off x="6298630" y="1402080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谢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70EAF24-BB9B-4FC5-8551-16CFD0EB3C69}"/>
              </a:ext>
            </a:extLst>
          </p:cNvPr>
          <p:cNvSpPr txBox="1"/>
          <p:nvPr/>
        </p:nvSpPr>
        <p:spPr>
          <a:xfrm>
            <a:off x="8233825" y="1391920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欣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81037BC-6A56-457F-A7BD-27C7CAD211DB}"/>
              </a:ext>
            </a:extLst>
          </p:cNvPr>
          <p:cNvSpPr txBox="1"/>
          <p:nvPr/>
        </p:nvSpPr>
        <p:spPr>
          <a:xfrm>
            <a:off x="9243338" y="1402080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赏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7033FE9-7C01-4AB7-B60A-8BA0E30C4A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422634" y="2613114"/>
            <a:ext cx="934656" cy="93465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3425C97-613E-4951-8C21-6B422BA2B1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019" y="1551939"/>
            <a:ext cx="327661" cy="32766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2021B72-7A2A-49E7-BECA-41B7B403A0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115" y="1875355"/>
            <a:ext cx="2391846" cy="2391846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29A2C2A4-402F-4369-82FF-6F18C74D7ED9}"/>
              </a:ext>
            </a:extLst>
          </p:cNvPr>
          <p:cNvGrpSpPr/>
          <p:nvPr/>
        </p:nvGrpSpPr>
        <p:grpSpPr>
          <a:xfrm>
            <a:off x="10977880" y="2987040"/>
            <a:ext cx="714183" cy="436880"/>
            <a:chOff x="4810760" y="3078480"/>
            <a:chExt cx="714183" cy="436880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8BC8668D-B09B-41A4-894F-561E68E20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0760" y="3078480"/>
              <a:ext cx="523240" cy="43688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1092F42-1EB9-45F7-8BA7-3271EF7BB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9860" y="3195320"/>
              <a:ext cx="295083" cy="246380"/>
            </a:xfrm>
            <a:prstGeom prst="rect">
              <a:avLst/>
            </a:prstGeom>
          </p:spPr>
        </p:pic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92856DE1-52DE-4DA0-BD61-ABA1FB3B205E}"/>
              </a:ext>
            </a:extLst>
          </p:cNvPr>
          <p:cNvSpPr txBox="1"/>
          <p:nvPr/>
        </p:nvSpPr>
        <p:spPr>
          <a:xfrm>
            <a:off x="1091133" y="516048"/>
            <a:ext cx="4151427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2000" spc="3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XXXX</a:t>
            </a:r>
            <a:r>
              <a:rPr lang="zh-CN" altLang="en-US" sz="2000" spc="3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中国传统诗词大会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B232705-E10C-4E48-9576-DDEBA102D74C}"/>
              </a:ext>
            </a:extLst>
          </p:cNvPr>
          <p:cNvSpPr txBox="1"/>
          <p:nvPr/>
        </p:nvSpPr>
        <p:spPr>
          <a:xfrm>
            <a:off x="8365693" y="5504608"/>
            <a:ext cx="263758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en-US" altLang="zh-CN" sz="2400" spc="6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THANK YOU !</a:t>
            </a:r>
            <a:endParaRPr lang="zh-CN" altLang="en-US" sz="2400" spc="600" dirty="0">
              <a:solidFill>
                <a:srgbClr val="B78152"/>
              </a:solidFill>
              <a:latin typeface="字魂103号-海棠手书" panose="00000500000000000000" pitchFamily="2" charset="-122"/>
              <a:ea typeface="字魂103号-海棠手书" panose="000005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7706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25" grpId="0"/>
      <p:bldP spid="44" grpId="0"/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2BBAD44-6EE2-401D-96E7-E739C3CDC45D}"/>
              </a:ext>
            </a:extLst>
          </p:cNvPr>
          <p:cNvSpPr txBox="1"/>
          <p:nvPr/>
        </p:nvSpPr>
        <p:spPr>
          <a:xfrm>
            <a:off x="1382271" y="910324"/>
            <a:ext cx="9427460" cy="415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3200" b="1">
                <a:cs typeface="+mn-ea"/>
                <a:sym typeface="+mn-lt"/>
              </a:rPr>
              <a:t>版权声明</a:t>
            </a:r>
          </a:p>
          <a:p>
            <a:pPr algn="l" fontAlgn="auto">
              <a:lnSpc>
                <a:spcPct val="150000"/>
              </a:lnSpc>
            </a:pPr>
            <a:endParaRPr lang="zh-CN" altLang="en-US" sz="2000" b="1">
              <a:cs typeface="+mn-ea"/>
              <a:sym typeface="+mn-lt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400">
                <a:cs typeface="+mn-ea"/>
                <a:sym typeface="+mn-lt"/>
              </a:rPr>
              <a:t>感谢您下载摄图网平台上提供的PPT作品，为了您和摄图网以及原创作者的利益，请勿复制、传播、销售，否则将承担法律责任！摄图网将对作品进行维权，按照传播下载次数进行十倍的索取赔偿！</a:t>
            </a:r>
          </a:p>
          <a:p>
            <a:pPr algn="l" fontAlgn="auto">
              <a:lnSpc>
                <a:spcPct val="150000"/>
              </a:lnSpc>
            </a:pPr>
            <a:endParaRPr lang="zh-CN" altLang="en-US" sz="1400">
              <a:cs typeface="+mn-ea"/>
              <a:sym typeface="+mn-lt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400">
                <a:cs typeface="+mn-ea"/>
                <a:sym typeface="+mn-lt"/>
              </a:rPr>
              <a:t>1.在摄图网版权所有的PPT模板是会员免版税（VRF：VIP Royalty-Free）作品，受《中国人民共和国著作法》和《世界版权公约》的保护，作品的所有权、版权和著作权归摄图网所有，您下载的是PPT模板素材的使用权；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400">
                <a:cs typeface="+mn-ea"/>
                <a:sym typeface="+mn-lt"/>
              </a:rPr>
              <a:t>2.不得将摄图网的PPT模板、PPT素材或其组成部分用于再出售、赠与、出租、出借、转让、分销、发布或任何可解释为实质性分发的行为，不得转授权、出卖、转让本协议或者本协议中的权利；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400">
                <a:cs typeface="+mn-ea"/>
                <a:sym typeface="+mn-lt"/>
              </a:rPr>
              <a:t>3.PPT模板中的图片仅供参考，摄图网提供大量高清正版摄影、插画等配图，如有需要请至摄图网相关板块自行下载；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1400">
                <a:cs typeface="+mn-ea"/>
                <a:sym typeface="+mn-lt"/>
              </a:rPr>
              <a:t>4.PPT模板中包含的创意字体为参考展示，仅供个人学习使用，不得商用。网站不对您的字体使用行为负责。</a:t>
            </a:r>
            <a:endParaRPr lang="zh-CN" altLang="en-US" sz="16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3106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677C0214-FE54-4FA5-9C3C-38597FA693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5E5ED99-6C85-4C6F-B43A-01E54F77B930}"/>
              </a:ext>
            </a:extLst>
          </p:cNvPr>
          <p:cNvSpPr txBox="1"/>
          <p:nvPr/>
        </p:nvSpPr>
        <p:spPr>
          <a:xfrm>
            <a:off x="2666035" y="5344622"/>
            <a:ext cx="68599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200000"/>
              </a:lnSpc>
            </a:pPr>
            <a:r>
              <a:rPr lang="zh-CN" altLang="en-US" sz="9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鼠标点击这里，输入您的文本文字，更改文字的颜色或者大小属性。还可以设置合适的文字格式，调整文字文本的行间距。建议您使用文档源文件中的原字体，效果会更好。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7DFAD6E-67D1-445D-8B89-67517A4D4096}"/>
              </a:ext>
            </a:extLst>
          </p:cNvPr>
          <p:cNvSpPr txBox="1"/>
          <p:nvPr/>
        </p:nvSpPr>
        <p:spPr>
          <a:xfrm>
            <a:off x="3024732" y="1987759"/>
            <a:ext cx="62247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spc="-15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大漠孤烟塞北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9A2C2A4-402F-4369-82FF-6F18C74D7ED9}"/>
              </a:ext>
            </a:extLst>
          </p:cNvPr>
          <p:cNvGrpSpPr/>
          <p:nvPr/>
        </p:nvGrpSpPr>
        <p:grpSpPr>
          <a:xfrm>
            <a:off x="957034" y="2283299"/>
            <a:ext cx="714183" cy="436880"/>
            <a:chOff x="4810760" y="3078480"/>
            <a:chExt cx="714183" cy="436880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8BC8668D-B09B-41A4-894F-561E68E20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0760" y="3078480"/>
              <a:ext cx="523240" cy="43688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1092F42-1EB9-45F7-8BA7-3271EF7BB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9860" y="3195320"/>
              <a:ext cx="295083" cy="246380"/>
            </a:xfrm>
            <a:prstGeom prst="rect">
              <a:avLst/>
            </a:prstGeom>
          </p:spPr>
        </p:pic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92856DE1-52DE-4DA0-BD61-ABA1FB3B205E}"/>
              </a:ext>
            </a:extLst>
          </p:cNvPr>
          <p:cNvSpPr txBox="1"/>
          <p:nvPr/>
        </p:nvSpPr>
        <p:spPr>
          <a:xfrm>
            <a:off x="1237102" y="417663"/>
            <a:ext cx="4151427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2000" spc="3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XXXX</a:t>
            </a:r>
            <a:r>
              <a:rPr lang="zh-CN" altLang="en-US" sz="2000" spc="3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中国传统诗词大会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BF9CC59-0842-4AA6-AC09-828E31B5900B}"/>
              </a:ext>
            </a:extLst>
          </p:cNvPr>
          <p:cNvSpPr txBox="1"/>
          <p:nvPr/>
        </p:nvSpPr>
        <p:spPr>
          <a:xfrm>
            <a:off x="4929097" y="1524771"/>
            <a:ext cx="2416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第</a:t>
            </a:r>
            <a:r>
              <a:rPr lang="en-US" altLang="zh-CN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/</a:t>
            </a:r>
            <a:r>
              <a:rPr lang="zh-CN" altLang="en-US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一</a:t>
            </a:r>
            <a:r>
              <a:rPr lang="en-US" altLang="zh-CN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/</a:t>
            </a:r>
            <a:r>
              <a:rPr lang="zh-CN" altLang="en-US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部</a:t>
            </a:r>
            <a:r>
              <a:rPr lang="en-US" altLang="zh-CN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/</a:t>
            </a:r>
            <a:r>
              <a:rPr lang="zh-CN" altLang="en-US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分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FA91C0F-9936-406B-8929-921C8439167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5461" y="3046809"/>
            <a:ext cx="1716626" cy="270314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F3851AD-8500-42CA-B46D-3FDECE016AD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544" y="3478346"/>
            <a:ext cx="1951827" cy="19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0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44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E4F126A-DFF7-4CFA-99FF-CEE95D86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113B31-1D4A-4BF8-BEFB-323D93FA7F64}"/>
              </a:ext>
            </a:extLst>
          </p:cNvPr>
          <p:cNvGrpSpPr/>
          <p:nvPr/>
        </p:nvGrpSpPr>
        <p:grpSpPr>
          <a:xfrm>
            <a:off x="3004849" y="538156"/>
            <a:ext cx="6182303" cy="289366"/>
            <a:chOff x="2939970" y="949125"/>
            <a:chExt cx="6182303" cy="28936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009E028-8F0A-45CA-B2A0-FC87589D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00396" y="949125"/>
              <a:ext cx="1621877" cy="28936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9713125-2C6B-42BC-9037-3424F45E0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939970" y="949125"/>
              <a:ext cx="1621877" cy="289366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FAB2C85-BB28-4B7F-AAE9-5DA4BF70E7F3}"/>
              </a:ext>
            </a:extLst>
          </p:cNvPr>
          <p:cNvSpPr txBox="1"/>
          <p:nvPr/>
        </p:nvSpPr>
        <p:spPr>
          <a:xfrm>
            <a:off x="4871389" y="390452"/>
            <a:ext cx="2531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-15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大漠孤烟塞北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1C62ED-AA35-403F-B796-548E0A8E1E86}"/>
              </a:ext>
            </a:extLst>
          </p:cNvPr>
          <p:cNvSpPr txBox="1"/>
          <p:nvPr/>
        </p:nvSpPr>
        <p:spPr>
          <a:xfrm>
            <a:off x="774602" y="12360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大漠孤烟塞北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612DE2F-DCDD-4B04-A32E-C9CF00872255}"/>
              </a:ext>
            </a:extLst>
          </p:cNvPr>
          <p:cNvSpPr txBox="1"/>
          <p:nvPr/>
        </p:nvSpPr>
        <p:spPr>
          <a:xfrm>
            <a:off x="1377387" y="2109058"/>
            <a:ext cx="5555848" cy="10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鼠标点击这里，输入您的文本文字，更改文字的颜色或者大小属性。还可以设置合适的文字格式，调整文字文本的行间距。建议您使用文档源文件中的原字体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4616B72-3215-4A00-8892-76D217B94CB8}"/>
              </a:ext>
            </a:extLst>
          </p:cNvPr>
          <p:cNvSpPr txBox="1"/>
          <p:nvPr/>
        </p:nvSpPr>
        <p:spPr>
          <a:xfrm>
            <a:off x="1377387" y="3648386"/>
            <a:ext cx="5555848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效果会更好。图标以及图片均可根据您的个人需要来进行一键替换。数据图表均可进行替换和编辑，根据需要进行设置；祝你使用开心。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F607B65-791F-4A3A-9CD0-1A648E92110B}"/>
              </a:ext>
            </a:extLst>
          </p:cNvPr>
          <p:cNvSpPr txBox="1"/>
          <p:nvPr/>
        </p:nvSpPr>
        <p:spPr>
          <a:xfrm>
            <a:off x="1377387" y="5072177"/>
            <a:ext cx="9919504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鼠标点击这里，输入您的文本文字，更改文字的颜色或者大小属性。还可以设置合适的文字格式，调整文字文本的行间距。建议您使用文档源文件中的原字体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B30AA71-E54C-4762-BD34-934960EA1858}"/>
              </a:ext>
            </a:extLst>
          </p:cNvPr>
          <p:cNvSpPr/>
          <p:nvPr/>
        </p:nvSpPr>
        <p:spPr>
          <a:xfrm>
            <a:off x="7234178" y="1701479"/>
            <a:ext cx="324091" cy="324091"/>
          </a:xfrm>
          <a:prstGeom prst="ellipse">
            <a:avLst/>
          </a:prstGeom>
          <a:solidFill>
            <a:srgbClr val="B78152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DB37142-830B-4CDD-86AA-664B1D39931E}"/>
              </a:ext>
            </a:extLst>
          </p:cNvPr>
          <p:cNvSpPr/>
          <p:nvPr/>
        </p:nvSpPr>
        <p:spPr>
          <a:xfrm>
            <a:off x="7338350" y="1458411"/>
            <a:ext cx="3483980" cy="3483980"/>
          </a:xfrm>
          <a:prstGeom prst="ellipse">
            <a:avLst/>
          </a:prstGeom>
          <a:blipFill dpi="0" rotWithShape="1">
            <a:blip r:embed="rId5"/>
            <a:srcRect/>
            <a:stretch>
              <a:fillRect l="-69992" r="-699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562478FC-4EA6-4A75-8E9A-1F1017B24ECC}"/>
              </a:ext>
            </a:extLst>
          </p:cNvPr>
          <p:cNvSpPr/>
          <p:nvPr/>
        </p:nvSpPr>
        <p:spPr>
          <a:xfrm>
            <a:off x="7511970" y="1458411"/>
            <a:ext cx="3483980" cy="3483980"/>
          </a:xfrm>
          <a:prstGeom prst="ellipse">
            <a:avLst/>
          </a:prstGeom>
          <a:noFill/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135E839-1ADA-439E-8AA0-78F1AC81D50C}"/>
              </a:ext>
            </a:extLst>
          </p:cNvPr>
          <p:cNvCxnSpPr/>
          <p:nvPr/>
        </p:nvCxnSpPr>
        <p:spPr>
          <a:xfrm>
            <a:off x="1493134" y="1898248"/>
            <a:ext cx="5278056" cy="0"/>
          </a:xfrm>
          <a:prstGeom prst="line">
            <a:avLst/>
          </a:prstGeom>
          <a:ln>
            <a:solidFill>
              <a:srgbClr val="B781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293530B-0E65-4300-8AA4-C5E23F20CE64}"/>
              </a:ext>
            </a:extLst>
          </p:cNvPr>
          <p:cNvCxnSpPr/>
          <p:nvPr/>
        </p:nvCxnSpPr>
        <p:spPr>
          <a:xfrm>
            <a:off x="1493134" y="3391383"/>
            <a:ext cx="5278056" cy="0"/>
          </a:xfrm>
          <a:prstGeom prst="line">
            <a:avLst/>
          </a:prstGeom>
          <a:ln>
            <a:solidFill>
              <a:srgbClr val="B781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6C81E15-2E4B-4D7A-AC78-A4071884D73F}"/>
              </a:ext>
            </a:extLst>
          </p:cNvPr>
          <p:cNvCxnSpPr/>
          <p:nvPr/>
        </p:nvCxnSpPr>
        <p:spPr>
          <a:xfrm>
            <a:off x="1493134" y="4768770"/>
            <a:ext cx="5278056" cy="0"/>
          </a:xfrm>
          <a:prstGeom prst="line">
            <a:avLst/>
          </a:prstGeom>
          <a:ln>
            <a:solidFill>
              <a:srgbClr val="B7815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DE407950-03CA-41F7-A7E1-D95D54A38E8B}"/>
              </a:ext>
            </a:extLst>
          </p:cNvPr>
          <p:cNvSpPr/>
          <p:nvPr/>
        </p:nvSpPr>
        <p:spPr>
          <a:xfrm>
            <a:off x="10764458" y="4629874"/>
            <a:ext cx="196770" cy="196770"/>
          </a:xfrm>
          <a:prstGeom prst="ellipse">
            <a:avLst/>
          </a:prstGeom>
          <a:solidFill>
            <a:srgbClr val="B78152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058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" grpId="0"/>
      <p:bldP spid="19" grpId="0"/>
      <p:bldP spid="20" grpId="0"/>
      <p:bldP spid="21" grpId="0"/>
      <p:bldP spid="11" grpId="0" animBg="1"/>
      <p:bldP spid="23" grpId="0" animBg="1"/>
      <p:bldP spid="24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E4F126A-DFF7-4CFA-99FF-CEE95D86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113B31-1D4A-4BF8-BEFB-323D93FA7F64}"/>
              </a:ext>
            </a:extLst>
          </p:cNvPr>
          <p:cNvGrpSpPr/>
          <p:nvPr/>
        </p:nvGrpSpPr>
        <p:grpSpPr>
          <a:xfrm>
            <a:off x="3004849" y="538156"/>
            <a:ext cx="6182303" cy="289366"/>
            <a:chOff x="2939970" y="949125"/>
            <a:chExt cx="6182303" cy="28936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009E028-8F0A-45CA-B2A0-FC87589D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00396" y="949125"/>
              <a:ext cx="1621877" cy="28936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9713125-2C6B-42BC-9037-3424F45E0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939970" y="949125"/>
              <a:ext cx="1621877" cy="289366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FAB2C85-BB28-4B7F-AAE9-5DA4BF70E7F3}"/>
              </a:ext>
            </a:extLst>
          </p:cNvPr>
          <p:cNvSpPr txBox="1"/>
          <p:nvPr/>
        </p:nvSpPr>
        <p:spPr>
          <a:xfrm>
            <a:off x="4871389" y="390452"/>
            <a:ext cx="2531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-15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大漠孤烟塞北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3310410-0CB6-4532-9ECB-1DE72A0351A6}"/>
              </a:ext>
            </a:extLst>
          </p:cNvPr>
          <p:cNvSpPr/>
          <p:nvPr/>
        </p:nvSpPr>
        <p:spPr>
          <a:xfrm>
            <a:off x="1126603" y="1678329"/>
            <a:ext cx="2482270" cy="4305782"/>
          </a:xfrm>
          <a:prstGeom prst="rect">
            <a:avLst/>
          </a:prstGeom>
          <a:solidFill>
            <a:srgbClr val="B78152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0710B9-84C7-4B7E-ABBE-7402B3962FD2}"/>
              </a:ext>
            </a:extLst>
          </p:cNvPr>
          <p:cNvSpPr/>
          <p:nvPr/>
        </p:nvSpPr>
        <p:spPr>
          <a:xfrm>
            <a:off x="4854866" y="1678329"/>
            <a:ext cx="2482270" cy="4305782"/>
          </a:xfrm>
          <a:prstGeom prst="rect">
            <a:avLst/>
          </a:prstGeom>
          <a:solidFill>
            <a:srgbClr val="B78152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8E77EE5-AEED-411A-AE6F-E672F9CEA800}"/>
              </a:ext>
            </a:extLst>
          </p:cNvPr>
          <p:cNvSpPr/>
          <p:nvPr/>
        </p:nvSpPr>
        <p:spPr>
          <a:xfrm>
            <a:off x="8583128" y="1678329"/>
            <a:ext cx="2482270" cy="4305782"/>
          </a:xfrm>
          <a:prstGeom prst="rect">
            <a:avLst/>
          </a:prstGeom>
          <a:solidFill>
            <a:srgbClr val="B78152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81F7FC7-5B18-43E9-9A45-4026EE53117B}"/>
              </a:ext>
            </a:extLst>
          </p:cNvPr>
          <p:cNvSpPr/>
          <p:nvPr/>
        </p:nvSpPr>
        <p:spPr>
          <a:xfrm>
            <a:off x="987707" y="1562582"/>
            <a:ext cx="2482270" cy="4305782"/>
          </a:xfrm>
          <a:prstGeom prst="rect">
            <a:avLst/>
          </a:prstGeom>
          <a:noFill/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6DD2514-8B96-428D-BA17-A5782AA2971F}"/>
              </a:ext>
            </a:extLst>
          </p:cNvPr>
          <p:cNvSpPr/>
          <p:nvPr/>
        </p:nvSpPr>
        <p:spPr>
          <a:xfrm>
            <a:off x="4715970" y="1562582"/>
            <a:ext cx="2482270" cy="4305782"/>
          </a:xfrm>
          <a:prstGeom prst="rect">
            <a:avLst/>
          </a:prstGeom>
          <a:noFill/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713AF12-DCDB-4293-98AD-5EEF028479C8}"/>
              </a:ext>
            </a:extLst>
          </p:cNvPr>
          <p:cNvSpPr/>
          <p:nvPr/>
        </p:nvSpPr>
        <p:spPr>
          <a:xfrm>
            <a:off x="8444232" y="1562582"/>
            <a:ext cx="2482270" cy="4305782"/>
          </a:xfrm>
          <a:prstGeom prst="rect">
            <a:avLst/>
          </a:prstGeom>
          <a:noFill/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8192FFC-D6D7-47C0-8349-E29E18F185AD}"/>
              </a:ext>
            </a:extLst>
          </p:cNvPr>
          <p:cNvSpPr/>
          <p:nvPr/>
        </p:nvSpPr>
        <p:spPr>
          <a:xfrm>
            <a:off x="2905245" y="1944546"/>
            <a:ext cx="555585" cy="555585"/>
          </a:xfrm>
          <a:prstGeom prst="ellipse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诗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22422B2-7922-4707-9FD8-E6A8F85BE4F9}"/>
              </a:ext>
            </a:extLst>
          </p:cNvPr>
          <p:cNvSpPr/>
          <p:nvPr/>
        </p:nvSpPr>
        <p:spPr>
          <a:xfrm>
            <a:off x="2905245" y="2685326"/>
            <a:ext cx="555585" cy="555585"/>
          </a:xfrm>
          <a:prstGeom prst="ellipse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词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5FF5A65-FB4A-432D-A211-0618F5E853B4}"/>
              </a:ext>
            </a:extLst>
          </p:cNvPr>
          <p:cNvSpPr/>
          <p:nvPr/>
        </p:nvSpPr>
        <p:spPr>
          <a:xfrm>
            <a:off x="6620718" y="1944546"/>
            <a:ext cx="555585" cy="555585"/>
          </a:xfrm>
          <a:prstGeom prst="ellipse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诗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985FA61-C7FB-4EF6-B077-933DF1C5CAAE}"/>
              </a:ext>
            </a:extLst>
          </p:cNvPr>
          <p:cNvSpPr/>
          <p:nvPr/>
        </p:nvSpPr>
        <p:spPr>
          <a:xfrm>
            <a:off x="6620718" y="2685326"/>
            <a:ext cx="555585" cy="555585"/>
          </a:xfrm>
          <a:prstGeom prst="ellipse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词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5EC5799-EF80-4C59-8BB6-06F791C293F3}"/>
              </a:ext>
            </a:extLst>
          </p:cNvPr>
          <p:cNvSpPr/>
          <p:nvPr/>
        </p:nvSpPr>
        <p:spPr>
          <a:xfrm>
            <a:off x="10324616" y="1944546"/>
            <a:ext cx="555585" cy="555585"/>
          </a:xfrm>
          <a:prstGeom prst="ellipse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诗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3E297A4-9FA1-4554-A2AF-81A23E491894}"/>
              </a:ext>
            </a:extLst>
          </p:cNvPr>
          <p:cNvSpPr/>
          <p:nvPr/>
        </p:nvSpPr>
        <p:spPr>
          <a:xfrm>
            <a:off x="10324616" y="2685326"/>
            <a:ext cx="555585" cy="555585"/>
          </a:xfrm>
          <a:prstGeom prst="ellipse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词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E0EF460-6B39-4E6C-812A-790C912AB628}"/>
              </a:ext>
            </a:extLst>
          </p:cNvPr>
          <p:cNvSpPr txBox="1"/>
          <p:nvPr/>
        </p:nvSpPr>
        <p:spPr>
          <a:xfrm>
            <a:off x="1462646" y="2178506"/>
            <a:ext cx="1477328" cy="34699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鼠标点击这里，输入您的文本文字，更改文字的颜色或者大小属性。还可以设置合适的文字格式，调整文字文本的行间距。建议您使用文档源文件中的原字体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B69175F-4CBA-4280-835B-157A7E7A1EFC}"/>
              </a:ext>
            </a:extLst>
          </p:cNvPr>
          <p:cNvSpPr txBox="1"/>
          <p:nvPr/>
        </p:nvSpPr>
        <p:spPr>
          <a:xfrm>
            <a:off x="5304512" y="2178506"/>
            <a:ext cx="1154162" cy="34699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鼠标点击这里，输入您的文本文字，更改文字的颜色或者大小属性。还可以设置合适的文字格式文件中的原字体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26A1CDD-6117-4BDF-8DC2-A4EE90DA25C8}"/>
              </a:ext>
            </a:extLst>
          </p:cNvPr>
          <p:cNvSpPr txBox="1"/>
          <p:nvPr/>
        </p:nvSpPr>
        <p:spPr>
          <a:xfrm>
            <a:off x="8835719" y="2178506"/>
            <a:ext cx="1477328" cy="34699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鼠标点击这里，输入您的文本文字，更改文字的颜色或者大小属性。还可以设置合适的文字格式，调整文字文本的行间距。建议您使用文档源文件中的原字体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5670C6F-FE5D-40CC-86F6-CAB4D4A610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189573" y="4906695"/>
            <a:ext cx="892221" cy="89222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7DE057D-6DC9-4523-91E7-A38598C45E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462525" y="4941420"/>
            <a:ext cx="898973" cy="89897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0DF89FD-2248-4D72-9856-8FD963FEED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35477" y="4779374"/>
            <a:ext cx="1049444" cy="10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79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E4F126A-DFF7-4CFA-99FF-CEE95D86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113B31-1D4A-4BF8-BEFB-323D93FA7F64}"/>
              </a:ext>
            </a:extLst>
          </p:cNvPr>
          <p:cNvGrpSpPr/>
          <p:nvPr/>
        </p:nvGrpSpPr>
        <p:grpSpPr>
          <a:xfrm>
            <a:off x="3004849" y="538156"/>
            <a:ext cx="6182303" cy="289366"/>
            <a:chOff x="2939970" y="949125"/>
            <a:chExt cx="6182303" cy="28936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009E028-8F0A-45CA-B2A0-FC87589D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00396" y="949125"/>
              <a:ext cx="1621877" cy="28936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9713125-2C6B-42BC-9037-3424F45E0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939970" y="949125"/>
              <a:ext cx="1621877" cy="289366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FAB2C85-BB28-4B7F-AAE9-5DA4BF70E7F3}"/>
              </a:ext>
            </a:extLst>
          </p:cNvPr>
          <p:cNvSpPr txBox="1"/>
          <p:nvPr/>
        </p:nvSpPr>
        <p:spPr>
          <a:xfrm>
            <a:off x="4871389" y="390452"/>
            <a:ext cx="2531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-15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大漠孤烟塞北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3759DA1-F448-4B5A-8D65-D75C3658E8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712" y="1579234"/>
            <a:ext cx="4487768" cy="448776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169E19E3-D80F-401E-88F3-80641D5DB0AB}"/>
              </a:ext>
            </a:extLst>
          </p:cNvPr>
          <p:cNvGrpSpPr/>
          <p:nvPr/>
        </p:nvGrpSpPr>
        <p:grpSpPr>
          <a:xfrm>
            <a:off x="5405377" y="2126848"/>
            <a:ext cx="6261904" cy="3298785"/>
            <a:chOff x="5405377" y="2141316"/>
            <a:chExt cx="6261904" cy="329878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A826AA4-4D9A-42C6-87BC-DCEC1728BD4B}"/>
                </a:ext>
              </a:extLst>
            </p:cNvPr>
            <p:cNvCxnSpPr/>
            <p:nvPr/>
          </p:nvCxnSpPr>
          <p:spPr>
            <a:xfrm>
              <a:off x="5405377" y="2141316"/>
              <a:ext cx="6261904" cy="0"/>
            </a:xfrm>
            <a:prstGeom prst="line">
              <a:avLst/>
            </a:prstGeom>
            <a:ln>
              <a:solidFill>
                <a:srgbClr val="B781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3117324-4576-4271-A602-6043A27081B1}"/>
                </a:ext>
              </a:extLst>
            </p:cNvPr>
            <p:cNvCxnSpPr/>
            <p:nvPr/>
          </p:nvCxnSpPr>
          <p:spPr>
            <a:xfrm>
              <a:off x="5405377" y="5440101"/>
              <a:ext cx="6261904" cy="0"/>
            </a:xfrm>
            <a:prstGeom prst="line">
              <a:avLst/>
            </a:prstGeom>
            <a:ln>
              <a:solidFill>
                <a:srgbClr val="B781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30C6ECB2-9BEC-47B8-AD02-CA8F7912F1B5}"/>
              </a:ext>
            </a:extLst>
          </p:cNvPr>
          <p:cNvSpPr/>
          <p:nvPr/>
        </p:nvSpPr>
        <p:spPr>
          <a:xfrm>
            <a:off x="5370653" y="3078865"/>
            <a:ext cx="555585" cy="555585"/>
          </a:xfrm>
          <a:prstGeom prst="ellipse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诗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37B0EB2-FA3D-4A01-A9C9-37D848284379}"/>
              </a:ext>
            </a:extLst>
          </p:cNvPr>
          <p:cNvSpPr/>
          <p:nvPr/>
        </p:nvSpPr>
        <p:spPr>
          <a:xfrm>
            <a:off x="5370653" y="3819645"/>
            <a:ext cx="555585" cy="555585"/>
          </a:xfrm>
          <a:prstGeom prst="ellipse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词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6ED2159-EC20-4EC7-8862-01FEA9F79BB4}"/>
              </a:ext>
            </a:extLst>
          </p:cNvPr>
          <p:cNvSpPr txBox="1"/>
          <p:nvPr/>
        </p:nvSpPr>
        <p:spPr>
          <a:xfrm>
            <a:off x="6400800" y="2479448"/>
            <a:ext cx="4780345" cy="10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鼠标点击这里，输入您的文本文字，更改文字的颜色或者大小属性。还可以设置合适的文字格式，调整文字文本的行间距。建议您使用文档源文件中的原字体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4109B95-6EB2-4B4E-9696-25CABBA301A8}"/>
              </a:ext>
            </a:extLst>
          </p:cNvPr>
          <p:cNvSpPr txBox="1"/>
          <p:nvPr/>
        </p:nvSpPr>
        <p:spPr>
          <a:xfrm>
            <a:off x="6400800" y="4018776"/>
            <a:ext cx="4780345" cy="69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效果会更好。图标以及图片均可根据您的个人需要来进行一键替换。数据图表均可进行替换和编辑，根据需要进行设置；祝你使用开心。</a:t>
            </a:r>
          </a:p>
        </p:txBody>
      </p:sp>
    </p:spTree>
    <p:extLst>
      <p:ext uri="{BB962C8B-B14F-4D97-AF65-F5344CB8AC3E}">
        <p14:creationId xmlns:p14="http://schemas.microsoft.com/office/powerpoint/2010/main" val="1484427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7" grpId="0" animBg="1"/>
      <p:bldP spid="19" grpId="0" animBg="1"/>
      <p:bldP spid="2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E4F126A-DFF7-4CFA-99FF-CEE95D86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113B31-1D4A-4BF8-BEFB-323D93FA7F64}"/>
              </a:ext>
            </a:extLst>
          </p:cNvPr>
          <p:cNvGrpSpPr/>
          <p:nvPr/>
        </p:nvGrpSpPr>
        <p:grpSpPr>
          <a:xfrm>
            <a:off x="3004849" y="538156"/>
            <a:ext cx="6182303" cy="289366"/>
            <a:chOff x="2939970" y="949125"/>
            <a:chExt cx="6182303" cy="28936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009E028-8F0A-45CA-B2A0-FC87589D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00396" y="949125"/>
              <a:ext cx="1621877" cy="28936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9713125-2C6B-42BC-9037-3424F45E0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939970" y="949125"/>
              <a:ext cx="1621877" cy="289366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FAB2C85-BB28-4B7F-AAE9-5DA4BF70E7F3}"/>
              </a:ext>
            </a:extLst>
          </p:cNvPr>
          <p:cNvSpPr txBox="1"/>
          <p:nvPr/>
        </p:nvSpPr>
        <p:spPr>
          <a:xfrm>
            <a:off x="4871389" y="390452"/>
            <a:ext cx="2531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-15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大漠孤烟塞北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652412-1228-430C-8108-1EEC4B937452}"/>
              </a:ext>
            </a:extLst>
          </p:cNvPr>
          <p:cNvSpPr/>
          <p:nvPr/>
        </p:nvSpPr>
        <p:spPr>
          <a:xfrm>
            <a:off x="667544" y="1484453"/>
            <a:ext cx="10856913" cy="4676172"/>
          </a:xfrm>
          <a:prstGeom prst="rect">
            <a:avLst/>
          </a:prstGeom>
          <a:solidFill>
            <a:srgbClr val="B78152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CCA0411-014B-4242-8F21-78B1665E1F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2496"/>
          <a:stretch/>
        </p:blipFill>
        <p:spPr>
          <a:xfrm>
            <a:off x="671332" y="1486864"/>
            <a:ext cx="4109012" cy="3381851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85938DC8-F55D-447B-8326-5118053FCD30}"/>
              </a:ext>
            </a:extLst>
          </p:cNvPr>
          <p:cNvSpPr/>
          <p:nvPr/>
        </p:nvSpPr>
        <p:spPr>
          <a:xfrm>
            <a:off x="2013995" y="4433103"/>
            <a:ext cx="555585" cy="555585"/>
          </a:xfrm>
          <a:prstGeom prst="ellipse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诗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67E0615-4E53-4108-985B-476CD20CDAC9}"/>
              </a:ext>
            </a:extLst>
          </p:cNvPr>
          <p:cNvSpPr/>
          <p:nvPr/>
        </p:nvSpPr>
        <p:spPr>
          <a:xfrm>
            <a:off x="2013995" y="5173883"/>
            <a:ext cx="555585" cy="555585"/>
          </a:xfrm>
          <a:prstGeom prst="ellipse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1A031DD-A715-4E6A-AAFE-3CAACB77C040}"/>
              </a:ext>
            </a:extLst>
          </p:cNvPr>
          <p:cNvSpPr txBox="1"/>
          <p:nvPr/>
        </p:nvSpPr>
        <p:spPr>
          <a:xfrm>
            <a:off x="9391304" y="2178506"/>
            <a:ext cx="1477328" cy="34699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鼠标点击这里，输入您的文本文字，更改文字的颜色或者大小属性。还可以设置合适的文字格式，调整文字文本的行间距。建议您使用文档源文件中的原字体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DDEB770-384F-4E01-A64A-4C983B5B3C8D}"/>
              </a:ext>
            </a:extLst>
          </p:cNvPr>
          <p:cNvSpPr txBox="1"/>
          <p:nvPr/>
        </p:nvSpPr>
        <p:spPr>
          <a:xfrm>
            <a:off x="7545143" y="2178506"/>
            <a:ext cx="1477328" cy="34699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鼠标点击这里，输入您的文本文字，更改文字的颜色或者大小属性。还可以设置合适的文字格式，调整文字文本的行间距。建议您使用文档源文件中的原字体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F66CA27-1E80-4C71-AEBA-61598C08C5E7}"/>
              </a:ext>
            </a:extLst>
          </p:cNvPr>
          <p:cNvSpPr txBox="1"/>
          <p:nvPr/>
        </p:nvSpPr>
        <p:spPr>
          <a:xfrm>
            <a:off x="5052652" y="2178506"/>
            <a:ext cx="2123658" cy="34699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鼠标点击这里，输入您的文本文字，更改文字的颜色或者大小属性。还可以设置合适的文字格式，调整文字文本的行间距。建议您使用文档源文件中的原字体鼠标点击这里，输入您的文本文字，更改文字的颜色或者大小属性。还可以设置合适的文字格式</a:t>
            </a:r>
          </a:p>
        </p:txBody>
      </p:sp>
    </p:spTree>
    <p:extLst>
      <p:ext uri="{BB962C8B-B14F-4D97-AF65-F5344CB8AC3E}">
        <p14:creationId xmlns:p14="http://schemas.microsoft.com/office/powerpoint/2010/main" val="891823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1" grpId="0" animBg="1"/>
      <p:bldP spid="12" grpId="0" animBg="1"/>
      <p:bldP spid="16" grpId="0" animBg="1"/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E4F126A-DFF7-4CFA-99FF-CEE95D86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113B31-1D4A-4BF8-BEFB-323D93FA7F64}"/>
              </a:ext>
            </a:extLst>
          </p:cNvPr>
          <p:cNvGrpSpPr/>
          <p:nvPr/>
        </p:nvGrpSpPr>
        <p:grpSpPr>
          <a:xfrm>
            <a:off x="3004849" y="538156"/>
            <a:ext cx="6182303" cy="289366"/>
            <a:chOff x="2939970" y="949125"/>
            <a:chExt cx="6182303" cy="28936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009E028-8F0A-45CA-B2A0-FC87589DE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00396" y="949125"/>
              <a:ext cx="1621877" cy="28936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9713125-2C6B-42BC-9037-3424F45E0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939970" y="949125"/>
              <a:ext cx="1621877" cy="289366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BFAB2C85-BB28-4B7F-AAE9-5DA4BF70E7F3}"/>
              </a:ext>
            </a:extLst>
          </p:cNvPr>
          <p:cNvSpPr txBox="1"/>
          <p:nvPr/>
        </p:nvSpPr>
        <p:spPr>
          <a:xfrm>
            <a:off x="4871389" y="390452"/>
            <a:ext cx="2531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-15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大漠孤烟塞北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5C8515-7A26-474E-AF3E-745AFE2C2F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2434" y="2025569"/>
            <a:ext cx="3549570" cy="310876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3D22CE7-0E6A-41E8-B090-6626FB2A4C5C}"/>
              </a:ext>
            </a:extLst>
          </p:cNvPr>
          <p:cNvSpPr/>
          <p:nvPr/>
        </p:nvSpPr>
        <p:spPr>
          <a:xfrm>
            <a:off x="949123" y="1875099"/>
            <a:ext cx="3240911" cy="3761771"/>
          </a:xfrm>
          <a:prstGeom prst="rect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B78152"/>
              </a:solidFill>
              <a:latin typeface="字魂103号-海棠手书" panose="00000500000000000000" pitchFamily="2" charset="-122"/>
              <a:ea typeface="字魂103号-海棠手书" panose="00000500000000000000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8B8D13C-F808-4C95-85BB-D78B39038E22}"/>
              </a:ext>
            </a:extLst>
          </p:cNvPr>
          <p:cNvSpPr/>
          <p:nvPr/>
        </p:nvSpPr>
        <p:spPr>
          <a:xfrm>
            <a:off x="8238436" y="1875099"/>
            <a:ext cx="3240911" cy="3761771"/>
          </a:xfrm>
          <a:prstGeom prst="rect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B78152"/>
              </a:solidFill>
              <a:latin typeface="字魂103号-海棠手书" panose="00000500000000000000" pitchFamily="2" charset="-122"/>
              <a:ea typeface="字魂103号-海棠手书" panose="00000500000000000000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BAE97EA-6589-479B-BF35-530AF35DC375}"/>
              </a:ext>
            </a:extLst>
          </p:cNvPr>
          <p:cNvSpPr/>
          <p:nvPr/>
        </p:nvSpPr>
        <p:spPr>
          <a:xfrm>
            <a:off x="949123" y="5752617"/>
            <a:ext cx="10575334" cy="408007"/>
          </a:xfrm>
          <a:prstGeom prst="rect">
            <a:avLst/>
          </a:prstGeom>
          <a:solidFill>
            <a:srgbClr val="B78152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5550BB-D238-45E0-A4E3-C1A9C95F86FA}"/>
              </a:ext>
            </a:extLst>
          </p:cNvPr>
          <p:cNvSpPr txBox="1"/>
          <p:nvPr/>
        </p:nvSpPr>
        <p:spPr>
          <a:xfrm>
            <a:off x="8727614" y="2484001"/>
            <a:ext cx="2123658" cy="25439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鼠标点击这里，输入您的文本文字，更改文字的颜色或者大小属性</a:t>
            </a:r>
            <a:endParaRPr lang="en-US" altLang="zh-CN" sz="1400" dirty="0">
              <a:solidFill>
                <a:srgbClr val="B78152"/>
              </a:solidFill>
              <a:latin typeface="字魂103号-海棠手书" panose="00000500000000000000" pitchFamily="2" charset="-122"/>
              <a:ea typeface="字魂103号-海棠手书" panose="00000500000000000000" pitchFamily="2" charset="-122"/>
              <a:cs typeface="+mn-ea"/>
              <a:sym typeface="+mn-lt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还可以设置合适的文字格式，调整文字文本的行间距。建议您使用文档源文件中的原字体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253106F-44CD-4F02-8787-E63567AF1348}"/>
              </a:ext>
            </a:extLst>
          </p:cNvPr>
          <p:cNvSpPr txBox="1"/>
          <p:nvPr/>
        </p:nvSpPr>
        <p:spPr>
          <a:xfrm>
            <a:off x="1449875" y="2484001"/>
            <a:ext cx="2123658" cy="25439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鼠标点击这里，输入您的文本文字，更改文字的颜色或者大小属性</a:t>
            </a:r>
            <a:endParaRPr lang="en-US" altLang="zh-CN" sz="1400" dirty="0">
              <a:solidFill>
                <a:srgbClr val="B78152"/>
              </a:solidFill>
              <a:latin typeface="字魂103号-海棠手书" panose="00000500000000000000" pitchFamily="2" charset="-122"/>
              <a:ea typeface="字魂103号-海棠手书" panose="00000500000000000000" pitchFamily="2" charset="-122"/>
              <a:cs typeface="+mn-ea"/>
              <a:sym typeface="+mn-lt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sz="14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还可以设置合适的文字格式，调整文字文本的行间距。建议您使用文档源文件中的原字体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629B290-F2EA-469F-BDB4-0679CEB3B706}"/>
              </a:ext>
            </a:extLst>
          </p:cNvPr>
          <p:cNvSpPr/>
          <p:nvPr/>
        </p:nvSpPr>
        <p:spPr>
          <a:xfrm>
            <a:off x="3530278" y="2974693"/>
            <a:ext cx="555585" cy="555585"/>
          </a:xfrm>
          <a:prstGeom prst="ellipse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诗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3029EA2-3480-45C7-A77C-53A9AE6B9DB6}"/>
              </a:ext>
            </a:extLst>
          </p:cNvPr>
          <p:cNvSpPr/>
          <p:nvPr/>
        </p:nvSpPr>
        <p:spPr>
          <a:xfrm>
            <a:off x="3530278" y="3715473"/>
            <a:ext cx="555585" cy="555585"/>
          </a:xfrm>
          <a:prstGeom prst="ellipse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词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7B70E722-ADC3-406A-94E3-654F5AA73E83}"/>
              </a:ext>
            </a:extLst>
          </p:cNvPr>
          <p:cNvSpPr/>
          <p:nvPr/>
        </p:nvSpPr>
        <p:spPr>
          <a:xfrm>
            <a:off x="10776031" y="2974693"/>
            <a:ext cx="555585" cy="555585"/>
          </a:xfrm>
          <a:prstGeom prst="ellipse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诗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53E6BF6-4A6C-436B-B0A4-4873F6D3DB0D}"/>
              </a:ext>
            </a:extLst>
          </p:cNvPr>
          <p:cNvSpPr/>
          <p:nvPr/>
        </p:nvSpPr>
        <p:spPr>
          <a:xfrm>
            <a:off x="10776031" y="3715473"/>
            <a:ext cx="555585" cy="555585"/>
          </a:xfrm>
          <a:prstGeom prst="ellipse">
            <a:avLst/>
          </a:prstGeom>
          <a:solidFill>
            <a:srgbClr val="FDF8EB"/>
          </a:solidFill>
          <a:ln>
            <a:solidFill>
              <a:srgbClr val="B78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词</a:t>
            </a:r>
          </a:p>
        </p:txBody>
      </p:sp>
    </p:spTree>
    <p:extLst>
      <p:ext uri="{BB962C8B-B14F-4D97-AF65-F5344CB8AC3E}">
        <p14:creationId xmlns:p14="http://schemas.microsoft.com/office/powerpoint/2010/main" val="889373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1" grpId="0" animBg="1"/>
      <p:bldP spid="17" grpId="0" animBg="1"/>
      <p:bldP spid="12" grpId="0" animBg="1"/>
      <p:bldP spid="20" grpId="0"/>
      <p:bldP spid="21" grpId="0"/>
      <p:bldP spid="16" grpId="0" animBg="1"/>
      <p:bldP spid="19" grpId="0" animBg="1"/>
      <p:bldP spid="26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0AA5519-F550-4915-AC17-32817C5197E1}"/>
              </a:ext>
            </a:extLst>
          </p:cNvPr>
          <p:cNvGrpSpPr/>
          <p:nvPr/>
        </p:nvGrpSpPr>
        <p:grpSpPr>
          <a:xfrm>
            <a:off x="-265471" y="-870076"/>
            <a:ext cx="12722942" cy="8598152"/>
            <a:chOff x="-5715000" y="-6019800"/>
            <a:chExt cx="25031700" cy="169164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7A57E6-7A80-4CDC-8025-E468EA9ACEA5}"/>
                </a:ext>
              </a:extLst>
            </p:cNvPr>
            <p:cNvGrpSpPr/>
            <p:nvPr/>
          </p:nvGrpSpPr>
          <p:grpSpPr>
            <a:xfrm>
              <a:off x="-57150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8A2CF572-3A89-4FEF-8D64-25F7C8E98B64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277981A5-BF8D-44FA-97A5-793345BF79D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BE4D31F-D84C-4C87-90ED-E8B0C768EC4B}"/>
                </a:ext>
              </a:extLst>
            </p:cNvPr>
            <p:cNvGrpSpPr/>
            <p:nvPr/>
          </p:nvGrpSpPr>
          <p:grpSpPr>
            <a:xfrm>
              <a:off x="18897600" y="-6019800"/>
              <a:ext cx="419100" cy="16916400"/>
              <a:chOff x="-5715000" y="-6019800"/>
              <a:chExt cx="419100" cy="16916400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08C419C-36B9-4CEE-8057-CA604CEFB8F8}"/>
                  </a:ext>
                </a:extLst>
              </p:cNvPr>
              <p:cNvSpPr/>
              <p:nvPr/>
            </p:nvSpPr>
            <p:spPr>
              <a:xfrm>
                <a:off x="-5715000" y="-60198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B93CBC0-901F-4966-8483-E5872EC634F9}"/>
                  </a:ext>
                </a:extLst>
              </p:cNvPr>
              <p:cNvSpPr/>
              <p:nvPr/>
            </p:nvSpPr>
            <p:spPr>
              <a:xfrm>
                <a:off x="-5715000" y="10477500"/>
                <a:ext cx="419100" cy="419100"/>
              </a:xfrm>
              <a:prstGeom prst="ellipse">
                <a:avLst/>
              </a:prstGeom>
              <a:solidFill>
                <a:srgbClr val="E6E6E6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677C0214-FE54-4FA5-9C3C-38597FA693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5E5ED99-6C85-4C6F-B43A-01E54F77B930}"/>
              </a:ext>
            </a:extLst>
          </p:cNvPr>
          <p:cNvSpPr txBox="1"/>
          <p:nvPr/>
        </p:nvSpPr>
        <p:spPr>
          <a:xfrm>
            <a:off x="2666035" y="5344622"/>
            <a:ext cx="68599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200000"/>
              </a:lnSpc>
            </a:pPr>
            <a:r>
              <a:rPr lang="zh-CN" altLang="en-US" sz="9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鼠标点击这里，输入您的文本文字，更改文字的颜色或者大小属性。还可以设置合适的文字格式，调整文字文本的行间距。建议您使用文档源文件中的原字体，效果会更好。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7DFAD6E-67D1-445D-8B89-67517A4D4096}"/>
              </a:ext>
            </a:extLst>
          </p:cNvPr>
          <p:cNvSpPr txBox="1"/>
          <p:nvPr/>
        </p:nvSpPr>
        <p:spPr>
          <a:xfrm>
            <a:off x="3024732" y="1987759"/>
            <a:ext cx="62247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spc="-15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103号-海棠手书" panose="00000500000000000000" pitchFamily="2" charset="-122"/>
                <a:ea typeface="字魂103号-海棠手书" panose="00000500000000000000" pitchFamily="2" charset="-122"/>
              </a:rPr>
              <a:t>杏花春雨江南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9A2C2A4-402F-4369-82FF-6F18C74D7ED9}"/>
              </a:ext>
            </a:extLst>
          </p:cNvPr>
          <p:cNvGrpSpPr/>
          <p:nvPr/>
        </p:nvGrpSpPr>
        <p:grpSpPr>
          <a:xfrm>
            <a:off x="957034" y="2283299"/>
            <a:ext cx="714183" cy="436880"/>
            <a:chOff x="4810760" y="3078480"/>
            <a:chExt cx="714183" cy="436880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8BC8668D-B09B-41A4-894F-561E68E20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0760" y="3078480"/>
              <a:ext cx="523240" cy="43688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1092F42-1EB9-45F7-8BA7-3271EF7BB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9860" y="3195320"/>
              <a:ext cx="295083" cy="246380"/>
            </a:xfrm>
            <a:prstGeom prst="rect">
              <a:avLst/>
            </a:prstGeom>
          </p:spPr>
        </p:pic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92856DE1-52DE-4DA0-BD61-ABA1FB3B205E}"/>
              </a:ext>
            </a:extLst>
          </p:cNvPr>
          <p:cNvSpPr txBox="1"/>
          <p:nvPr/>
        </p:nvSpPr>
        <p:spPr>
          <a:xfrm>
            <a:off x="1237102" y="417663"/>
            <a:ext cx="4151427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2000" spc="3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XXXX</a:t>
            </a:r>
            <a:r>
              <a:rPr lang="zh-CN" altLang="en-US" sz="2000" spc="300" dirty="0">
                <a:solidFill>
                  <a:srgbClr val="B78152"/>
                </a:solidFill>
                <a:latin typeface="字魂103号-海棠手书" panose="00000500000000000000" pitchFamily="2" charset="-122"/>
                <a:ea typeface="字魂103号-海棠手书" panose="00000500000000000000" pitchFamily="2" charset="-122"/>
                <a:cs typeface="+mn-ea"/>
                <a:sym typeface="+mn-lt"/>
              </a:rPr>
              <a:t>中国传统诗词大会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BF9CC59-0842-4AA6-AC09-828E31B5900B}"/>
              </a:ext>
            </a:extLst>
          </p:cNvPr>
          <p:cNvSpPr txBox="1"/>
          <p:nvPr/>
        </p:nvSpPr>
        <p:spPr>
          <a:xfrm>
            <a:off x="4894632" y="1524771"/>
            <a:ext cx="248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第</a:t>
            </a:r>
            <a:r>
              <a:rPr lang="en-US" altLang="zh-CN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/</a:t>
            </a:r>
            <a:r>
              <a:rPr lang="zh-CN" altLang="en-US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二</a:t>
            </a:r>
            <a:r>
              <a:rPr lang="en-US" altLang="zh-CN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/</a:t>
            </a:r>
            <a:r>
              <a:rPr lang="zh-CN" altLang="en-US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部</a:t>
            </a:r>
            <a:r>
              <a:rPr lang="en-US" altLang="zh-CN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/</a:t>
            </a:r>
            <a:r>
              <a:rPr lang="zh-CN" altLang="en-US" sz="2400" spc="600" dirty="0">
                <a:gradFill>
                  <a:gsLst>
                    <a:gs pos="0">
                      <a:srgbClr val="B78152"/>
                    </a:gs>
                    <a:gs pos="100000">
                      <a:srgbClr val="8A4F2C"/>
                    </a:gs>
                  </a:gsLst>
                  <a:lin ang="5400000" scaled="1"/>
                </a:gradFill>
                <a:latin typeface="字魂95号-手刻宋" panose="00000500000000000000" pitchFamily="2" charset="-122"/>
                <a:ea typeface="字魂95号-手刻宋" panose="00000500000000000000" pitchFamily="2" charset="-122"/>
              </a:rPr>
              <a:t>分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FA91C0F-9936-406B-8929-921C8439167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5461" y="3046809"/>
            <a:ext cx="1716626" cy="270314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F3851AD-8500-42CA-B46D-3FDECE016AD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544" y="3478346"/>
            <a:ext cx="1951827" cy="19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00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44" grpId="0"/>
      <p:bldP spid="3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2392</Words>
  <Application>Microsoft Office PowerPoint</Application>
  <PresentationFormat>宽屏</PresentationFormat>
  <Paragraphs>180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字魂103号-海棠手书</vt:lpstr>
      <vt:lpstr>字魂95号-手刻宋</vt:lpstr>
      <vt:lpstr>Arial</vt:lpstr>
      <vt:lpstr>等线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s723</dc:title>
  <dc:creator>Bing-</dc:creator>
  <cp:lastModifiedBy>bing</cp:lastModifiedBy>
  <cp:revision>25</cp:revision>
  <dcterms:created xsi:type="dcterms:W3CDTF">2020-03-02T02:09:22Z</dcterms:created>
  <dcterms:modified xsi:type="dcterms:W3CDTF">2020-10-06T06:00:17Z</dcterms:modified>
</cp:coreProperties>
</file>